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5"/>
    <p:sldId id="257" r:id="rId26"/>
    <p:sldId id="258" r:id="rId27"/>
    <p:sldId id="259" r:id="rId28"/>
    <p:sldId id="260" r:id="rId29"/>
    <p:sldId id="261" r:id="rId30"/>
    <p:sldId id="262" r:id="rId31"/>
    <p:sldId id="263" r:id="rId32"/>
    <p:sldId id="264" r:id="rId33"/>
    <p:sldId id="265" r:id="rId34"/>
    <p:sldId id="266" r:id="rId35"/>
    <p:sldId id="267" r:id="rId36"/>
    <p:sldId id="268" r:id="rId37"/>
    <p:sldId id="269" r:id="rId38"/>
    <p:sldId id="270" r:id="rId39"/>
    <p:sldId id="271" r:id="rId40"/>
    <p:sldId id="272" r:id="rId41"/>
    <p:sldId id="273" r:id="rId42"/>
    <p:sldId id="274" r:id="rId43"/>
    <p:sldId id="275" r:id="rId44"/>
    <p:sldId id="276" r:id="rId45"/>
    <p:sldId id="277" r:id="rId46"/>
    <p:sldId id="278" r:id="rId47"/>
    <p:sldId id="279" r:id="rId48"/>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เอฟซี เรนโบว์" charset="1" panose="00000000000000000000"/>
      <p:regular r:id="rId10"/>
    </p:embeddedFont>
    <p:embeddedFont>
      <p:font typeface="เอฟซี เรนโบว์ Bold" charset="1" panose="00000000000000000000"/>
      <p:regular r:id="rId11"/>
    </p:embeddedFont>
    <p:embeddedFont>
      <p:font typeface="เอฟซี เรนโบว์ Italics" charset="1" panose="00000000000000000000"/>
      <p:regular r:id="rId12"/>
    </p:embeddedFont>
    <p:embeddedFont>
      <p:font typeface="เอฟซี เรนโบว์ Bold Italics" charset="1" panose="00000000000000000000"/>
      <p:regular r:id="rId13"/>
    </p:embeddedFont>
    <p:embeddedFont>
      <p:font typeface="American Captain" charset="1" panose="00000000000000000000"/>
      <p:regular r:id="rId14"/>
    </p:embeddedFont>
    <p:embeddedFont>
      <p:font typeface="Noto Serif Ethiopic Condensed" charset="1" panose="02020502060505020204"/>
      <p:regular r:id="rId15"/>
    </p:embeddedFont>
    <p:embeddedFont>
      <p:font typeface="Noto Serif Ethiopic Condensed Bold" charset="1" panose="02020502060505020204"/>
      <p:regular r:id="rId16"/>
    </p:embeddedFont>
    <p:embeddedFont>
      <p:font typeface="Noto Serif Ethiopic Condensed Thin" charset="1" panose="02020502060505020204"/>
      <p:regular r:id="rId17"/>
    </p:embeddedFont>
    <p:embeddedFont>
      <p:font typeface="Noto Serif Ethiopic Condensed Extra-Light" charset="1" panose="02020502060505020204"/>
      <p:regular r:id="rId18"/>
    </p:embeddedFont>
    <p:embeddedFont>
      <p:font typeface="Noto Serif Ethiopic Condensed Light" charset="1" panose="02020502060505020204"/>
      <p:regular r:id="rId19"/>
    </p:embeddedFont>
    <p:embeddedFont>
      <p:font typeface="Noto Serif Ethiopic Condensed Medium" charset="1" panose="02020502060505020204"/>
      <p:regular r:id="rId20"/>
    </p:embeddedFont>
    <p:embeddedFont>
      <p:font typeface="Noto Serif Ethiopic Condensed Semi-Bold" charset="1" panose="02020502060505020204"/>
      <p:regular r:id="rId21"/>
    </p:embeddedFont>
    <p:embeddedFont>
      <p:font typeface="Noto Serif Ethiopic Condensed Ultra-Bold" charset="1" panose="02020502060505020204"/>
      <p:regular r:id="rId22"/>
    </p:embeddedFont>
    <p:embeddedFont>
      <p:font typeface="Noto Serif Ethiopic Condensed Heavy" charset="1" panose="02020502060505020204"/>
      <p:regular r:id="rId23"/>
    </p:embeddedFont>
    <p:embeddedFont>
      <p:font typeface="Paytone One" charset="1" panose="0000050000000000000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slides/slide1.xml" Type="http://schemas.openxmlformats.org/officeDocument/2006/relationships/slide"/><Relationship Id="rId26" Target="slides/slide2.xml" Type="http://schemas.openxmlformats.org/officeDocument/2006/relationships/slide"/><Relationship Id="rId27" Target="slides/slide3.xml" Type="http://schemas.openxmlformats.org/officeDocument/2006/relationships/slide"/><Relationship Id="rId28" Target="slides/slide4.xml" Type="http://schemas.openxmlformats.org/officeDocument/2006/relationships/slide"/><Relationship Id="rId29" Target="slides/slide5.xml" Type="http://schemas.openxmlformats.org/officeDocument/2006/relationships/slide"/><Relationship Id="rId3" Target="viewProps.xml" Type="http://schemas.openxmlformats.org/officeDocument/2006/relationships/viewProps"/><Relationship Id="rId30" Target="slides/slide6.xml" Type="http://schemas.openxmlformats.org/officeDocument/2006/relationships/slide"/><Relationship Id="rId31" Target="slides/slide7.xml" Type="http://schemas.openxmlformats.org/officeDocument/2006/relationships/slide"/><Relationship Id="rId32" Target="slides/slide8.xml" Type="http://schemas.openxmlformats.org/officeDocument/2006/relationships/slide"/><Relationship Id="rId33" Target="slides/slide9.xml" Type="http://schemas.openxmlformats.org/officeDocument/2006/relationships/slide"/><Relationship Id="rId34" Target="slides/slide10.xml" Type="http://schemas.openxmlformats.org/officeDocument/2006/relationships/slide"/><Relationship Id="rId35" Target="slides/slide11.xml" Type="http://schemas.openxmlformats.org/officeDocument/2006/relationships/slide"/><Relationship Id="rId36" Target="slides/slide12.xml" Type="http://schemas.openxmlformats.org/officeDocument/2006/relationships/slide"/><Relationship Id="rId37" Target="slides/slide13.xml" Type="http://schemas.openxmlformats.org/officeDocument/2006/relationships/slide"/><Relationship Id="rId38" Target="slides/slide14.xml" Type="http://schemas.openxmlformats.org/officeDocument/2006/relationships/slide"/><Relationship Id="rId39" Target="slides/slide15.xml" Type="http://schemas.openxmlformats.org/officeDocument/2006/relationships/slide"/><Relationship Id="rId4" Target="theme/theme1.xml" Type="http://schemas.openxmlformats.org/officeDocument/2006/relationships/theme"/><Relationship Id="rId40" Target="slides/slide16.xml" Type="http://schemas.openxmlformats.org/officeDocument/2006/relationships/slide"/><Relationship Id="rId41" Target="slides/slide17.xml" Type="http://schemas.openxmlformats.org/officeDocument/2006/relationships/slide"/><Relationship Id="rId42" Target="slides/slide18.xml" Type="http://schemas.openxmlformats.org/officeDocument/2006/relationships/slide"/><Relationship Id="rId43" Target="slides/slide19.xml" Type="http://schemas.openxmlformats.org/officeDocument/2006/relationships/slide"/><Relationship Id="rId44" Target="slides/slide20.xml" Type="http://schemas.openxmlformats.org/officeDocument/2006/relationships/slide"/><Relationship Id="rId45" Target="slides/slide21.xml" Type="http://schemas.openxmlformats.org/officeDocument/2006/relationships/slide"/><Relationship Id="rId46" Target="slides/slide22.xml" Type="http://schemas.openxmlformats.org/officeDocument/2006/relationships/slide"/><Relationship Id="rId47" Target="slides/slide23.xml" Type="http://schemas.openxmlformats.org/officeDocument/2006/relationships/slide"/><Relationship Id="rId48" Target="slides/slide24.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5.svg" Type="http://schemas.openxmlformats.org/officeDocument/2006/relationships/image"/><Relationship Id="rId2" Target="../media/image8.png" Type="http://schemas.openxmlformats.org/officeDocument/2006/relationships/image"/><Relationship Id="rId3" Target="../media/image9.svg" Type="http://schemas.openxmlformats.org/officeDocument/2006/relationships/image"/><Relationship Id="rId4" Target="../media/image7.pn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42.png" Type="http://schemas.openxmlformats.org/officeDocument/2006/relationships/image"/><Relationship Id="rId8" Target="../media/image43.svg" Type="http://schemas.openxmlformats.org/officeDocument/2006/relationships/image"/><Relationship Id="rId9" Target="../media/image24.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4.png" Type="http://schemas.openxmlformats.org/officeDocument/2006/relationships/image"/><Relationship Id="rId11" Target="../media/image25.svg" Type="http://schemas.openxmlformats.org/officeDocument/2006/relationships/image"/><Relationship Id="rId12" Target="../media/image26.png" Type="http://schemas.openxmlformats.org/officeDocument/2006/relationships/image"/><Relationship Id="rId13" Target="../media/image27.svg" Type="http://schemas.openxmlformats.org/officeDocument/2006/relationships/image"/><Relationship Id="rId2" Target="../media/image20.png" Type="http://schemas.openxmlformats.org/officeDocument/2006/relationships/image"/><Relationship Id="rId3" Target="../media/image21.svg" Type="http://schemas.openxmlformats.org/officeDocument/2006/relationships/image"/><Relationship Id="rId4" Target="../media/image22.png" Type="http://schemas.openxmlformats.org/officeDocument/2006/relationships/image"/><Relationship Id="rId5" Target="../media/image23.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 Id="rId8" Target="../media/image14.png" Type="http://schemas.openxmlformats.org/officeDocument/2006/relationships/image"/><Relationship Id="rId9" Target="../media/image15.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28.png" Type="http://schemas.openxmlformats.org/officeDocument/2006/relationships/image"/><Relationship Id="rId12" Target="../media/image29.svg" Type="http://schemas.openxmlformats.org/officeDocument/2006/relationships/image"/><Relationship Id="rId13" Target="../media/image24.png" Type="http://schemas.openxmlformats.org/officeDocument/2006/relationships/image"/><Relationship Id="rId14" Target="../media/image25.sv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7.pn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 Id="rId7" Target="../media/image26.png" Type="http://schemas.openxmlformats.org/officeDocument/2006/relationships/image"/><Relationship Id="rId8" Target="../media/image27.svg" Type="http://schemas.openxmlformats.org/officeDocument/2006/relationships/image"/><Relationship Id="rId9" Target="../media/image8.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png" Type="http://schemas.openxmlformats.org/officeDocument/2006/relationships/image"/><Relationship Id="rId11" Target="../media/image37.svg" Type="http://schemas.openxmlformats.org/officeDocument/2006/relationships/image"/><Relationship Id="rId2" Target="../media/image30.png" Type="http://schemas.openxmlformats.org/officeDocument/2006/relationships/image"/><Relationship Id="rId3" Target="../media/image3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32.png" Type="http://schemas.openxmlformats.org/officeDocument/2006/relationships/image"/><Relationship Id="rId7" Target="../media/image33.svg" Type="http://schemas.openxmlformats.org/officeDocument/2006/relationships/image"/><Relationship Id="rId8" Target="../media/image34.png" Type="http://schemas.openxmlformats.org/officeDocument/2006/relationships/image"/><Relationship Id="rId9" Target="../media/image35.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png" Type="http://schemas.openxmlformats.org/officeDocument/2006/relationships/image"/><Relationship Id="rId11" Target="../media/image37.svg" Type="http://schemas.openxmlformats.org/officeDocument/2006/relationships/image"/><Relationship Id="rId2" Target="../media/image30.png" Type="http://schemas.openxmlformats.org/officeDocument/2006/relationships/image"/><Relationship Id="rId3" Target="../media/image3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32.png" Type="http://schemas.openxmlformats.org/officeDocument/2006/relationships/image"/><Relationship Id="rId7" Target="../media/image33.svg" Type="http://schemas.openxmlformats.org/officeDocument/2006/relationships/image"/><Relationship Id="rId8" Target="../media/image34.png" Type="http://schemas.openxmlformats.org/officeDocument/2006/relationships/image"/><Relationship Id="rId9" Target="../media/image35.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9.svg" Type="http://schemas.openxmlformats.org/officeDocument/2006/relationships/image"/><Relationship Id="rId2" Target="../media/image12.png" Type="http://schemas.openxmlformats.org/officeDocument/2006/relationships/image"/><Relationship Id="rId3" Target="../media/image13.svg" Type="http://schemas.openxmlformats.org/officeDocument/2006/relationships/image"/><Relationship Id="rId4" Target="../media/image44.png" Type="http://schemas.openxmlformats.org/officeDocument/2006/relationships/image"/><Relationship Id="rId5" Target="../media/image45.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http://www.kilgore.edu/testing-kilgore" TargetMode="External" Type="http://schemas.openxmlformats.org/officeDocument/2006/relationships/hyperlink"/><Relationship Id="rId9" Target="../media/image18.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4.png" Type="http://schemas.openxmlformats.org/officeDocument/2006/relationships/image"/><Relationship Id="rId11" Target="../media/image35.svg" Type="http://schemas.openxmlformats.org/officeDocument/2006/relationships/image"/><Relationship Id="rId2" Target="../media/image30.png" Type="http://schemas.openxmlformats.org/officeDocument/2006/relationships/image"/><Relationship Id="rId3" Target="../media/image31.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46.jpeg" Type="http://schemas.openxmlformats.org/officeDocument/2006/relationships/image"/><Relationship Id="rId7" Target="../media/image47.jpeg" Type="http://schemas.openxmlformats.org/officeDocument/2006/relationships/image"/><Relationship Id="rId8" Target="../media/image48.jpeg" Type="http://schemas.openxmlformats.org/officeDocument/2006/relationships/image"/><Relationship Id="rId9" Target="../media/image49.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4.png" Type="http://schemas.openxmlformats.org/officeDocument/2006/relationships/image"/><Relationship Id="rId11" Target="../media/image35.svg" Type="http://schemas.openxmlformats.org/officeDocument/2006/relationships/image"/><Relationship Id="rId2" Target="../media/image30.png" Type="http://schemas.openxmlformats.org/officeDocument/2006/relationships/image"/><Relationship Id="rId3" Target="../media/image31.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46.jpeg" Type="http://schemas.openxmlformats.org/officeDocument/2006/relationships/image"/><Relationship Id="rId7" Target="../media/image50.jpeg" Type="http://schemas.openxmlformats.org/officeDocument/2006/relationships/image"/><Relationship Id="rId8" Target="../media/image48.jpeg" Type="http://schemas.openxmlformats.org/officeDocument/2006/relationships/image"/><Relationship Id="rId9" Target="../media/image51.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28.png" Type="http://schemas.openxmlformats.org/officeDocument/2006/relationships/image"/><Relationship Id="rId12" Target="../media/image29.svg" Type="http://schemas.openxmlformats.org/officeDocument/2006/relationships/image"/><Relationship Id="rId13" Target="../media/image24.png" Type="http://schemas.openxmlformats.org/officeDocument/2006/relationships/image"/><Relationship Id="rId14" Target="../media/image25.sv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7.pn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 Id="rId7" Target="../media/image26.png" Type="http://schemas.openxmlformats.org/officeDocument/2006/relationships/image"/><Relationship Id="rId8" Target="../media/image27.svg" Type="http://schemas.openxmlformats.org/officeDocument/2006/relationships/image"/><Relationship Id="rId9" Target="../media/image8.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44.png" Type="http://schemas.openxmlformats.org/officeDocument/2006/relationships/image"/><Relationship Id="rId5" Target="../media/image45.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18.png" Type="http://schemas.openxmlformats.org/officeDocument/2006/relationships/image"/><Relationship Id="rId9" Target="../media/image19.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18.png" Type="http://schemas.openxmlformats.org/officeDocument/2006/relationships/image"/><Relationship Id="rId9" Target="../media/image19.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44.png" Type="http://schemas.openxmlformats.org/officeDocument/2006/relationships/image"/><Relationship Id="rId5" Target="../media/image45.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18.png" Type="http://schemas.openxmlformats.org/officeDocument/2006/relationships/image"/><Relationship Id="rId9" Target="../media/image19.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28.png" Type="http://schemas.openxmlformats.org/officeDocument/2006/relationships/image"/><Relationship Id="rId12" Target="../media/image29.svg" Type="http://schemas.openxmlformats.org/officeDocument/2006/relationships/image"/><Relationship Id="rId13" Target="../media/image24.png" Type="http://schemas.openxmlformats.org/officeDocument/2006/relationships/image"/><Relationship Id="rId14" Target="../media/image25.sv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7.pn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 Id="rId7" Target="../media/image26.png" Type="http://schemas.openxmlformats.org/officeDocument/2006/relationships/image"/><Relationship Id="rId8" Target="../media/image27.svg" Type="http://schemas.openxmlformats.org/officeDocument/2006/relationships/image"/><Relationship Id="rId9" Target="../media/image8.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5.svg" Type="http://schemas.openxmlformats.org/officeDocument/2006/relationships/image"/><Relationship Id="rId11" Target="../media/image36.png" Type="http://schemas.openxmlformats.org/officeDocument/2006/relationships/image"/><Relationship Id="rId12" Target="../media/image37.svg" Type="http://schemas.openxmlformats.org/officeDocument/2006/relationships/image"/><Relationship Id="rId2" Target="../media/image30.png" Type="http://schemas.openxmlformats.org/officeDocument/2006/relationships/image"/><Relationship Id="rId3" Target="../media/image3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32.png" Type="http://schemas.openxmlformats.org/officeDocument/2006/relationships/image"/><Relationship Id="rId7" Target="../media/image33.svg" Type="http://schemas.openxmlformats.org/officeDocument/2006/relationships/image"/><Relationship Id="rId8" Target="mailto:hadavis@Kilgore.edu" TargetMode="External" Type="http://schemas.openxmlformats.org/officeDocument/2006/relationships/hyperlink"/><Relationship Id="rId9" Target="../media/image34.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2.png" Type="http://schemas.openxmlformats.org/officeDocument/2006/relationships/image"/><Relationship Id="rId12" Target="../media/image13.svg" Type="http://schemas.openxmlformats.org/officeDocument/2006/relationships/image"/><Relationship Id="rId13" Target="../media/image24.png" Type="http://schemas.openxmlformats.org/officeDocument/2006/relationships/image"/><Relationship Id="rId14" Target="../media/image25.sv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7.pn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 Id="rId7" Target="../media/image26.png" Type="http://schemas.openxmlformats.org/officeDocument/2006/relationships/image"/><Relationship Id="rId8" Target="../media/image27.svg" Type="http://schemas.openxmlformats.org/officeDocument/2006/relationships/image"/><Relationship Id="rId9" Target="../media/image8.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https://forms.gle/Dp3Y1MwSfDyea9cG7" TargetMode="External" Type="http://schemas.openxmlformats.org/officeDocument/2006/relationships/hyperlink"/><Relationship Id="rId5" Target="../media/image52.png" Type="http://schemas.openxmlformats.org/officeDocument/2006/relationships/image"/><Relationship Id="rId6" Target="../media/image53.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4.png" Type="http://schemas.openxmlformats.org/officeDocument/2006/relationships/image"/><Relationship Id="rId11" Target="../media/image25.svg" Type="http://schemas.openxmlformats.org/officeDocument/2006/relationships/image"/><Relationship Id="rId12" Target="../media/image26.png" Type="http://schemas.openxmlformats.org/officeDocument/2006/relationships/image"/><Relationship Id="rId13" Target="../media/image27.svg" Type="http://schemas.openxmlformats.org/officeDocument/2006/relationships/image"/><Relationship Id="rId2" Target="../media/image20.png" Type="http://schemas.openxmlformats.org/officeDocument/2006/relationships/image"/><Relationship Id="rId3" Target="../media/image21.svg" Type="http://schemas.openxmlformats.org/officeDocument/2006/relationships/image"/><Relationship Id="rId4" Target="../media/image22.png" Type="http://schemas.openxmlformats.org/officeDocument/2006/relationships/image"/><Relationship Id="rId5" Target="../media/image23.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 Id="rId8" Target="../media/image14.png" Type="http://schemas.openxmlformats.org/officeDocument/2006/relationships/image"/><Relationship Id="rId9" Target="../media/image15.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28.png" Type="http://schemas.openxmlformats.org/officeDocument/2006/relationships/image"/><Relationship Id="rId12" Target="../media/image29.svg" Type="http://schemas.openxmlformats.org/officeDocument/2006/relationships/image"/><Relationship Id="rId13" Target="../media/image24.png" Type="http://schemas.openxmlformats.org/officeDocument/2006/relationships/image"/><Relationship Id="rId14" Target="../media/image25.sv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7.pn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 Id="rId7" Target="../media/image26.png" Type="http://schemas.openxmlformats.org/officeDocument/2006/relationships/image"/><Relationship Id="rId8" Target="../media/image27.svg" Type="http://schemas.openxmlformats.org/officeDocument/2006/relationships/image"/><Relationship Id="rId9" Target="../media/image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png" Type="http://schemas.openxmlformats.org/officeDocument/2006/relationships/image"/><Relationship Id="rId11" Target="../media/image37.svg" Type="http://schemas.openxmlformats.org/officeDocument/2006/relationships/image"/><Relationship Id="rId2" Target="../media/image30.png" Type="http://schemas.openxmlformats.org/officeDocument/2006/relationships/image"/><Relationship Id="rId3" Target="../media/image3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32.png" Type="http://schemas.openxmlformats.org/officeDocument/2006/relationships/image"/><Relationship Id="rId7" Target="../media/image33.svg" Type="http://schemas.openxmlformats.org/officeDocument/2006/relationships/image"/><Relationship Id="rId8" Target="../media/image34.png" Type="http://schemas.openxmlformats.org/officeDocument/2006/relationships/image"/><Relationship Id="rId9" Target="../media/image35.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28.png" Type="http://schemas.openxmlformats.org/officeDocument/2006/relationships/image"/><Relationship Id="rId12" Target="../media/image29.svg" Type="http://schemas.openxmlformats.org/officeDocument/2006/relationships/image"/><Relationship Id="rId13" Target="../media/image24.png" Type="http://schemas.openxmlformats.org/officeDocument/2006/relationships/image"/><Relationship Id="rId14" Target="../media/image25.sv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7.pn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 Id="rId7" Target="../media/image26.png" Type="http://schemas.openxmlformats.org/officeDocument/2006/relationships/image"/><Relationship Id="rId8" Target="../media/image27.svg" Type="http://schemas.openxmlformats.org/officeDocument/2006/relationships/image"/><Relationship Id="rId9" Target="../media/image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5.svg" Type="http://schemas.openxmlformats.org/officeDocument/2006/relationships/image"/><Relationship Id="rId2" Target="../media/image8.png" Type="http://schemas.openxmlformats.org/officeDocument/2006/relationships/image"/><Relationship Id="rId3" Target="../media/image9.svg" Type="http://schemas.openxmlformats.org/officeDocument/2006/relationships/image"/><Relationship Id="rId4" Target="../media/image7.pn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 Id="rId9" Target="../media/image2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5.svg" Type="http://schemas.openxmlformats.org/officeDocument/2006/relationships/image"/><Relationship Id="rId2" Target="../media/image8.png" Type="http://schemas.openxmlformats.org/officeDocument/2006/relationships/image"/><Relationship Id="rId3" Target="../media/image9.svg" Type="http://schemas.openxmlformats.org/officeDocument/2006/relationships/image"/><Relationship Id="rId4" Target="../media/image7.pn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 Id="rId9" Target="../media/image2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4.png" Type="http://schemas.openxmlformats.org/officeDocument/2006/relationships/image"/><Relationship Id="rId11" Target="../media/image25.svg" Type="http://schemas.openxmlformats.org/officeDocument/2006/relationships/image"/><Relationship Id="rId2" Target="../media/image30.png" Type="http://schemas.openxmlformats.org/officeDocument/2006/relationships/image"/><Relationship Id="rId3" Target="../media/image31.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40.png" Type="http://schemas.openxmlformats.org/officeDocument/2006/relationships/image"/><Relationship Id="rId7" Target="../media/image41.svg" Type="http://schemas.openxmlformats.org/officeDocument/2006/relationships/image"/><Relationship Id="rId8" Target="../media/image20.png" Type="http://schemas.openxmlformats.org/officeDocument/2006/relationships/image"/><Relationship Id="rId9" Target="../media/image21.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795C32"/>
        </a:solidFill>
      </p:bgPr>
    </p:bg>
    <p:spTree>
      <p:nvGrpSpPr>
        <p:cNvPr id="1" name=""/>
        <p:cNvGrpSpPr/>
        <p:nvPr/>
      </p:nvGrpSpPr>
      <p:grpSpPr>
        <a:xfrm>
          <a:off x="0" y="0"/>
          <a:ext cx="0" cy="0"/>
          <a:chOff x="0" y="0"/>
          <a:chExt cx="0" cy="0"/>
        </a:xfrm>
      </p:grpSpPr>
      <p:sp>
        <p:nvSpPr>
          <p:cNvPr name="Freeform 2" id="2"/>
          <p:cNvSpPr/>
          <p:nvPr/>
        </p:nvSpPr>
        <p:spPr>
          <a:xfrm flipH="false" flipV="false" rot="456353">
            <a:off x="222256" y="920486"/>
            <a:ext cx="6644041" cy="3800034"/>
          </a:xfrm>
          <a:custGeom>
            <a:avLst/>
            <a:gdLst/>
            <a:ahLst/>
            <a:cxnLst/>
            <a:rect r="r" b="b" t="t" l="l"/>
            <a:pathLst>
              <a:path h="3800034" w="6644041">
                <a:moveTo>
                  <a:pt x="0" y="0"/>
                </a:moveTo>
                <a:lnTo>
                  <a:pt x="6644041" y="0"/>
                </a:lnTo>
                <a:lnTo>
                  <a:pt x="6644041" y="3800034"/>
                </a:lnTo>
                <a:lnTo>
                  <a:pt x="0" y="380003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870333">
            <a:off x="3446239" y="431395"/>
            <a:ext cx="4200452" cy="5938942"/>
          </a:xfrm>
          <a:custGeom>
            <a:avLst/>
            <a:gdLst/>
            <a:ahLst/>
            <a:cxnLst/>
            <a:rect r="r" b="b" t="t" l="l"/>
            <a:pathLst>
              <a:path h="5938942" w="4200452">
                <a:moveTo>
                  <a:pt x="0" y="0"/>
                </a:moveTo>
                <a:lnTo>
                  <a:pt x="4200451" y="0"/>
                </a:lnTo>
                <a:lnTo>
                  <a:pt x="4200451" y="5938942"/>
                </a:lnTo>
                <a:lnTo>
                  <a:pt x="0" y="593894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264429">
            <a:off x="2650560" y="217881"/>
            <a:ext cx="1173273" cy="2162716"/>
          </a:xfrm>
          <a:custGeom>
            <a:avLst/>
            <a:gdLst/>
            <a:ahLst/>
            <a:cxnLst/>
            <a:rect r="r" b="b" t="t" l="l"/>
            <a:pathLst>
              <a:path h="2162716" w="1173273">
                <a:moveTo>
                  <a:pt x="0" y="0"/>
                </a:moveTo>
                <a:lnTo>
                  <a:pt x="1173273" y="0"/>
                </a:lnTo>
                <a:lnTo>
                  <a:pt x="1173273" y="2162716"/>
                </a:lnTo>
                <a:lnTo>
                  <a:pt x="0" y="21627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5" id="5"/>
          <p:cNvGrpSpPr/>
          <p:nvPr/>
        </p:nvGrpSpPr>
        <p:grpSpPr>
          <a:xfrm rot="64315">
            <a:off x="222388" y="221331"/>
            <a:ext cx="16986986" cy="16191875"/>
            <a:chOff x="0" y="0"/>
            <a:chExt cx="22649315" cy="21589167"/>
          </a:xfrm>
        </p:grpSpPr>
        <p:grpSp>
          <p:nvGrpSpPr>
            <p:cNvPr name="Group 6" id="6"/>
            <p:cNvGrpSpPr/>
            <p:nvPr/>
          </p:nvGrpSpPr>
          <p:grpSpPr>
            <a:xfrm rot="-463612">
              <a:off x="19841100" y="973726"/>
              <a:ext cx="1405813" cy="2808667"/>
              <a:chOff x="0" y="0"/>
              <a:chExt cx="277692" cy="554798"/>
            </a:xfrm>
          </p:grpSpPr>
          <p:sp>
            <p:nvSpPr>
              <p:cNvPr name="Freeform 7" id="7"/>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795C32"/>
              </a:solidFill>
            </p:spPr>
          </p:sp>
          <p:sp>
            <p:nvSpPr>
              <p:cNvPr name="TextBox 8" id="8"/>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463612">
              <a:off x="20245944" y="3957474"/>
              <a:ext cx="1405813" cy="2808667"/>
              <a:chOff x="0" y="0"/>
              <a:chExt cx="277692" cy="554798"/>
            </a:xfrm>
          </p:grpSpPr>
          <p:sp>
            <p:nvSpPr>
              <p:cNvPr name="Freeform 10" id="10"/>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FE692"/>
              </a:solidFill>
            </p:spPr>
          </p:sp>
          <p:sp>
            <p:nvSpPr>
              <p:cNvPr name="TextBox 11" id="11"/>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463612">
              <a:off x="20650788" y="6941222"/>
              <a:ext cx="1405813" cy="2808667"/>
              <a:chOff x="0" y="0"/>
              <a:chExt cx="277692" cy="554798"/>
            </a:xfrm>
          </p:grpSpPr>
          <p:sp>
            <p:nvSpPr>
              <p:cNvPr name="Freeform 13" id="13"/>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DC9C3"/>
              </a:solidFill>
            </p:spPr>
          </p:sp>
          <p:sp>
            <p:nvSpPr>
              <p:cNvPr name="TextBox 14" id="14"/>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463612">
              <a:off x="21055632" y="9924970"/>
              <a:ext cx="1405813" cy="2808667"/>
              <a:chOff x="0" y="0"/>
              <a:chExt cx="277692" cy="554798"/>
            </a:xfrm>
          </p:grpSpPr>
          <p:sp>
            <p:nvSpPr>
              <p:cNvPr name="Freeform 16" id="16"/>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D8EEFF"/>
              </a:solidFill>
            </p:spPr>
          </p:sp>
          <p:sp>
            <p:nvSpPr>
              <p:cNvPr name="TextBox 17" id="17"/>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sp>
          <p:nvSpPr>
            <p:cNvPr name="Freeform 18" id="18"/>
            <p:cNvSpPr/>
            <p:nvPr/>
          </p:nvSpPr>
          <p:spPr>
            <a:xfrm flipH="false" flipV="false" rot="-5863994">
              <a:off x="13724839" y="5841257"/>
              <a:ext cx="12797941" cy="3359460"/>
            </a:xfrm>
            <a:custGeom>
              <a:avLst/>
              <a:gdLst/>
              <a:ahLst/>
              <a:cxnLst/>
              <a:rect r="r" b="b" t="t" l="l"/>
              <a:pathLst>
                <a:path h="3359460" w="12797941">
                  <a:moveTo>
                    <a:pt x="0" y="0"/>
                  </a:moveTo>
                  <a:lnTo>
                    <a:pt x="12797941" y="0"/>
                  </a:lnTo>
                  <a:lnTo>
                    <a:pt x="12797941" y="3359460"/>
                  </a:lnTo>
                  <a:lnTo>
                    <a:pt x="0" y="3359460"/>
                  </a:lnTo>
                  <a:lnTo>
                    <a:pt x="0" y="0"/>
                  </a:lnTo>
                  <a:close/>
                </a:path>
              </a:pathLst>
            </a:custGeom>
            <a:blipFill>
              <a:blip r:embed="rId8"/>
              <a:stretch>
                <a:fillRect l="0" t="0" r="0" b="0"/>
              </a:stretch>
            </a:blipFill>
          </p:spPr>
        </p:sp>
        <p:grpSp>
          <p:nvGrpSpPr>
            <p:cNvPr name="Group 19" id="19"/>
            <p:cNvGrpSpPr/>
            <p:nvPr/>
          </p:nvGrpSpPr>
          <p:grpSpPr>
            <a:xfrm rot="-482388">
              <a:off x="2112715" y="1253558"/>
              <a:ext cx="19217676" cy="18383336"/>
              <a:chOff x="0" y="0"/>
              <a:chExt cx="3796084" cy="3631276"/>
            </a:xfrm>
          </p:grpSpPr>
          <p:sp>
            <p:nvSpPr>
              <p:cNvPr name="Freeform 20" id="20"/>
              <p:cNvSpPr/>
              <p:nvPr/>
            </p:nvSpPr>
            <p:spPr>
              <a:xfrm flipH="false" flipV="false" rot="0">
                <a:off x="0" y="0"/>
                <a:ext cx="3796084" cy="3631276"/>
              </a:xfrm>
              <a:custGeom>
                <a:avLst/>
                <a:gdLst/>
                <a:ahLst/>
                <a:cxnLst/>
                <a:rect r="r" b="b" t="t" l="l"/>
                <a:pathLst>
                  <a:path h="3631276" w="3796084">
                    <a:moveTo>
                      <a:pt x="0" y="0"/>
                    </a:moveTo>
                    <a:lnTo>
                      <a:pt x="3796084" y="0"/>
                    </a:lnTo>
                    <a:lnTo>
                      <a:pt x="3796084" y="3631276"/>
                    </a:lnTo>
                    <a:lnTo>
                      <a:pt x="0" y="3631276"/>
                    </a:lnTo>
                    <a:close/>
                  </a:path>
                </a:pathLst>
              </a:custGeom>
              <a:solidFill>
                <a:srgbClr val="FFD8D3"/>
              </a:solidFill>
            </p:spPr>
          </p:sp>
          <p:sp>
            <p:nvSpPr>
              <p:cNvPr name="TextBox 21" id="21"/>
              <p:cNvSpPr txBox="true"/>
              <p:nvPr/>
            </p:nvSpPr>
            <p:spPr>
              <a:xfrm>
                <a:off x="0" y="-47625"/>
                <a:ext cx="3796084" cy="3678901"/>
              </a:xfrm>
              <a:prstGeom prst="rect">
                <a:avLst/>
              </a:prstGeom>
            </p:spPr>
            <p:txBody>
              <a:bodyPr anchor="ctr" rtlCol="false" tIns="50800" lIns="50800" bIns="50800" rIns="50800"/>
              <a:lstStyle/>
              <a:p>
                <a:pPr algn="ctr">
                  <a:lnSpc>
                    <a:spcPts val="2659"/>
                  </a:lnSpc>
                </a:pPr>
              </a:p>
            </p:txBody>
          </p:sp>
        </p:grpSp>
        <p:sp>
          <p:nvSpPr>
            <p:cNvPr name="Freeform 22" id="22"/>
            <p:cNvSpPr/>
            <p:nvPr/>
          </p:nvSpPr>
          <p:spPr>
            <a:xfrm flipH="false" flipV="false" rot="-486137">
              <a:off x="2170980" y="1257817"/>
              <a:ext cx="19114333" cy="19079580"/>
            </a:xfrm>
            <a:custGeom>
              <a:avLst/>
              <a:gdLst/>
              <a:ahLst/>
              <a:cxnLst/>
              <a:rect r="r" b="b" t="t" l="l"/>
              <a:pathLst>
                <a:path h="19079580" w="19114333">
                  <a:moveTo>
                    <a:pt x="0" y="0"/>
                  </a:moveTo>
                  <a:lnTo>
                    <a:pt x="19114333" y="0"/>
                  </a:lnTo>
                  <a:lnTo>
                    <a:pt x="19114333" y="19079580"/>
                  </a:lnTo>
                  <a:lnTo>
                    <a:pt x="0" y="1907958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3" id="23"/>
            <p:cNvSpPr/>
            <p:nvPr/>
          </p:nvSpPr>
          <p:spPr>
            <a:xfrm flipH="false" flipV="false" rot="-587391">
              <a:off x="1184056" y="3160471"/>
              <a:ext cx="1766206" cy="14078456"/>
            </a:xfrm>
            <a:custGeom>
              <a:avLst/>
              <a:gdLst/>
              <a:ahLst/>
              <a:cxnLst/>
              <a:rect r="r" b="b" t="t" l="l"/>
              <a:pathLst>
                <a:path h="14078456" w="1766206">
                  <a:moveTo>
                    <a:pt x="0" y="0"/>
                  </a:moveTo>
                  <a:lnTo>
                    <a:pt x="1766206" y="0"/>
                  </a:lnTo>
                  <a:lnTo>
                    <a:pt x="1766206" y="14078455"/>
                  </a:lnTo>
                  <a:lnTo>
                    <a:pt x="0" y="1407845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grpSp>
        <p:nvGrpSpPr>
          <p:cNvPr name="Group 24" id="24"/>
          <p:cNvGrpSpPr/>
          <p:nvPr/>
        </p:nvGrpSpPr>
        <p:grpSpPr>
          <a:xfrm rot="-418072">
            <a:off x="2625452" y="3377657"/>
            <a:ext cx="13272947" cy="4788655"/>
            <a:chOff x="0" y="0"/>
            <a:chExt cx="3495756" cy="1261209"/>
          </a:xfrm>
        </p:grpSpPr>
        <p:sp>
          <p:nvSpPr>
            <p:cNvPr name="Freeform 25" id="25"/>
            <p:cNvSpPr/>
            <p:nvPr/>
          </p:nvSpPr>
          <p:spPr>
            <a:xfrm flipH="false" flipV="false" rot="0">
              <a:off x="0" y="0"/>
              <a:ext cx="3495756" cy="1261209"/>
            </a:xfrm>
            <a:custGeom>
              <a:avLst/>
              <a:gdLst/>
              <a:ahLst/>
              <a:cxnLst/>
              <a:rect r="r" b="b" t="t" l="l"/>
              <a:pathLst>
                <a:path h="1261209" w="3495756">
                  <a:moveTo>
                    <a:pt x="0" y="0"/>
                  </a:moveTo>
                  <a:lnTo>
                    <a:pt x="3495756" y="0"/>
                  </a:lnTo>
                  <a:lnTo>
                    <a:pt x="3495756" y="1261209"/>
                  </a:lnTo>
                  <a:lnTo>
                    <a:pt x="0" y="1261209"/>
                  </a:lnTo>
                  <a:close/>
                </a:path>
              </a:pathLst>
            </a:custGeom>
            <a:solidFill>
              <a:srgbClr val="FFFFFF"/>
            </a:solidFill>
          </p:spPr>
        </p:sp>
        <p:sp>
          <p:nvSpPr>
            <p:cNvPr name="TextBox 26" id="26"/>
            <p:cNvSpPr txBox="true"/>
            <p:nvPr/>
          </p:nvSpPr>
          <p:spPr>
            <a:xfrm>
              <a:off x="0" y="-47625"/>
              <a:ext cx="3495756" cy="1308834"/>
            </a:xfrm>
            <a:prstGeom prst="rect">
              <a:avLst/>
            </a:prstGeom>
          </p:spPr>
          <p:txBody>
            <a:bodyPr anchor="ctr" rtlCol="false" tIns="50800" lIns="50800" bIns="50800" rIns="50800"/>
            <a:lstStyle/>
            <a:p>
              <a:pPr algn="ctr">
                <a:lnSpc>
                  <a:spcPts val="2659"/>
                </a:lnSpc>
              </a:pPr>
            </a:p>
          </p:txBody>
        </p:sp>
      </p:grpSp>
      <p:sp>
        <p:nvSpPr>
          <p:cNvPr name="AutoShape 27" id="27"/>
          <p:cNvSpPr/>
          <p:nvPr/>
        </p:nvSpPr>
        <p:spPr>
          <a:xfrm flipV="true">
            <a:off x="4985915" y="5379243"/>
            <a:ext cx="10252602" cy="1213431"/>
          </a:xfrm>
          <a:prstGeom prst="line">
            <a:avLst/>
          </a:prstGeom>
          <a:ln cap="flat" w="38100">
            <a:solidFill>
              <a:srgbClr val="795C32"/>
            </a:solidFill>
            <a:prstDash val="solid"/>
            <a:headEnd type="none" len="sm" w="sm"/>
            <a:tailEnd type="none" len="sm" w="sm"/>
          </a:ln>
        </p:spPr>
      </p:sp>
      <p:sp>
        <p:nvSpPr>
          <p:cNvPr name="TextBox 28" id="28"/>
          <p:cNvSpPr txBox="true"/>
          <p:nvPr/>
        </p:nvSpPr>
        <p:spPr>
          <a:xfrm rot="-416449">
            <a:off x="3325766" y="4241521"/>
            <a:ext cx="12181936" cy="1132339"/>
          </a:xfrm>
          <a:prstGeom prst="rect">
            <a:avLst/>
          </a:prstGeom>
        </p:spPr>
        <p:txBody>
          <a:bodyPr anchor="t" rtlCol="false" tIns="0" lIns="0" bIns="0" rIns="0">
            <a:spAutoFit/>
          </a:bodyPr>
          <a:lstStyle/>
          <a:p>
            <a:pPr algn="r">
              <a:lnSpc>
                <a:spcPts val="9290"/>
              </a:lnSpc>
            </a:pPr>
            <a:r>
              <a:rPr lang="en-US" sz="6635">
                <a:solidFill>
                  <a:srgbClr val="373737"/>
                </a:solidFill>
                <a:latin typeface="Paytone One"/>
              </a:rPr>
              <a:t>GLADEWATER HIGH SCHOOL</a:t>
            </a:r>
          </a:p>
        </p:txBody>
      </p:sp>
      <p:sp>
        <p:nvSpPr>
          <p:cNvPr name="TextBox 29" id="29"/>
          <p:cNvSpPr txBox="true"/>
          <p:nvPr/>
        </p:nvSpPr>
        <p:spPr>
          <a:xfrm rot="-416449">
            <a:off x="6797369" y="6124567"/>
            <a:ext cx="8563554" cy="3082090"/>
          </a:xfrm>
          <a:prstGeom prst="rect">
            <a:avLst/>
          </a:prstGeom>
        </p:spPr>
        <p:txBody>
          <a:bodyPr anchor="t" rtlCol="false" tIns="0" lIns="0" bIns="0" rIns="0">
            <a:spAutoFit/>
          </a:bodyPr>
          <a:lstStyle/>
          <a:p>
            <a:pPr algn="r">
              <a:lnSpc>
                <a:spcPts val="5969"/>
              </a:lnSpc>
            </a:pPr>
            <a:r>
              <a:rPr lang="en-US" sz="4264">
                <a:solidFill>
                  <a:srgbClr val="373737"/>
                </a:solidFill>
                <a:latin typeface="เอฟซี เรนโบว์"/>
              </a:rPr>
              <a:t>DUAL CREDIT PROGRAM</a:t>
            </a:r>
          </a:p>
          <a:p>
            <a:pPr algn="r">
              <a:lnSpc>
                <a:spcPts val="5969"/>
              </a:lnSpc>
            </a:pPr>
            <a:r>
              <a:rPr lang="en-US" sz="4264">
                <a:solidFill>
                  <a:srgbClr val="373737"/>
                </a:solidFill>
                <a:latin typeface="เอฟซี เรนโบว์"/>
              </a:rPr>
              <a:t>2024-2025</a:t>
            </a:r>
          </a:p>
          <a:p>
            <a:pPr algn="r">
              <a:lnSpc>
                <a:spcPts val="5969"/>
              </a:lnSpc>
            </a:pPr>
            <a:r>
              <a:rPr lang="en-US" sz="4264">
                <a:solidFill>
                  <a:srgbClr val="373737"/>
                </a:solidFill>
                <a:latin typeface="เอฟซี เรนโบว์"/>
              </a:rPr>
              <a:t>REGISTRATION MAY 21st, 2024</a:t>
            </a:r>
          </a:p>
          <a:p>
            <a:pPr algn="r">
              <a:lnSpc>
                <a:spcPts val="5969"/>
              </a:lnSpc>
            </a:pP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795C32"/>
        </a:solidFill>
      </p:bgPr>
    </p:bg>
    <p:spTree>
      <p:nvGrpSpPr>
        <p:cNvPr id="1" name=""/>
        <p:cNvGrpSpPr/>
        <p:nvPr/>
      </p:nvGrpSpPr>
      <p:grpSpPr>
        <a:xfrm>
          <a:off x="0" y="0"/>
          <a:ext cx="0" cy="0"/>
          <a:chOff x="0" y="0"/>
          <a:chExt cx="0" cy="0"/>
        </a:xfrm>
      </p:grpSpPr>
      <p:sp>
        <p:nvSpPr>
          <p:cNvPr name="Freeform 2" id="2"/>
          <p:cNvSpPr/>
          <p:nvPr/>
        </p:nvSpPr>
        <p:spPr>
          <a:xfrm flipH="false" flipV="false" rot="0">
            <a:off x="10300429" y="76254"/>
            <a:ext cx="10305738" cy="10287000"/>
          </a:xfrm>
          <a:custGeom>
            <a:avLst/>
            <a:gdLst/>
            <a:ahLst/>
            <a:cxnLst/>
            <a:rect r="r" b="b" t="t" l="l"/>
            <a:pathLst>
              <a:path h="10287000" w="10305738">
                <a:moveTo>
                  <a:pt x="0" y="0"/>
                </a:moveTo>
                <a:lnTo>
                  <a:pt x="10305737" y="0"/>
                </a:lnTo>
                <a:lnTo>
                  <a:pt x="10305737"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5309" y="0"/>
            <a:ext cx="10305738" cy="10287000"/>
          </a:xfrm>
          <a:custGeom>
            <a:avLst/>
            <a:gdLst/>
            <a:ahLst/>
            <a:cxnLst/>
            <a:rect r="r" b="b" t="t" l="l"/>
            <a:pathLst>
              <a:path h="10287000" w="10305738">
                <a:moveTo>
                  <a:pt x="0" y="0"/>
                </a:moveTo>
                <a:lnTo>
                  <a:pt x="10305738" y="0"/>
                </a:lnTo>
                <a:lnTo>
                  <a:pt x="10305738"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169170" y="1223545"/>
            <a:ext cx="16705024" cy="11335649"/>
            <a:chOff x="0" y="0"/>
            <a:chExt cx="22273365" cy="15114199"/>
          </a:xfrm>
        </p:grpSpPr>
        <p:grpSp>
          <p:nvGrpSpPr>
            <p:cNvPr name="Group 5" id="5"/>
            <p:cNvGrpSpPr/>
            <p:nvPr/>
          </p:nvGrpSpPr>
          <p:grpSpPr>
            <a:xfrm rot="5150">
              <a:off x="434967" y="16345"/>
              <a:ext cx="21829158" cy="12351487"/>
              <a:chOff x="0" y="0"/>
              <a:chExt cx="4311932" cy="2439800"/>
            </a:xfrm>
          </p:grpSpPr>
          <p:sp>
            <p:nvSpPr>
              <p:cNvPr name="Freeform 6" id="6"/>
              <p:cNvSpPr/>
              <p:nvPr/>
            </p:nvSpPr>
            <p:spPr>
              <a:xfrm flipH="false" flipV="false" rot="0">
                <a:off x="0" y="0"/>
                <a:ext cx="4311933" cy="2439800"/>
              </a:xfrm>
              <a:custGeom>
                <a:avLst/>
                <a:gdLst/>
                <a:ahLst/>
                <a:cxnLst/>
                <a:rect r="r" b="b" t="t" l="l"/>
                <a:pathLst>
                  <a:path h="2439800" w="4311933">
                    <a:moveTo>
                      <a:pt x="0" y="0"/>
                    </a:moveTo>
                    <a:lnTo>
                      <a:pt x="4311933" y="0"/>
                    </a:lnTo>
                    <a:lnTo>
                      <a:pt x="4311933" y="2439800"/>
                    </a:lnTo>
                    <a:lnTo>
                      <a:pt x="0" y="2439800"/>
                    </a:lnTo>
                    <a:close/>
                  </a:path>
                </a:pathLst>
              </a:custGeom>
              <a:solidFill>
                <a:srgbClr val="FDC9C3"/>
              </a:solidFill>
            </p:spPr>
          </p:sp>
          <p:sp>
            <p:nvSpPr>
              <p:cNvPr name="TextBox 7" id="7"/>
              <p:cNvSpPr txBox="true"/>
              <p:nvPr/>
            </p:nvSpPr>
            <p:spPr>
              <a:xfrm>
                <a:off x="0" y="-47625"/>
                <a:ext cx="4311932" cy="2487425"/>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38085">
              <a:off x="19598061" y="1619054"/>
              <a:ext cx="1405813" cy="2808667"/>
              <a:chOff x="0" y="0"/>
              <a:chExt cx="277692" cy="554798"/>
            </a:xfrm>
          </p:grpSpPr>
          <p:sp>
            <p:nvSpPr>
              <p:cNvPr name="Freeform 9" id="9"/>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795C32"/>
              </a:solidFill>
            </p:spPr>
          </p:sp>
          <p:sp>
            <p:nvSpPr>
              <p:cNvPr name="TextBox 10" id="10"/>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38085">
              <a:off x="19564703" y="4629958"/>
              <a:ext cx="1405813" cy="2808667"/>
              <a:chOff x="0" y="0"/>
              <a:chExt cx="277692" cy="554798"/>
            </a:xfrm>
          </p:grpSpPr>
          <p:sp>
            <p:nvSpPr>
              <p:cNvPr name="Freeform 12" id="12"/>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FE692"/>
              </a:solidFill>
            </p:spPr>
          </p:sp>
          <p:sp>
            <p:nvSpPr>
              <p:cNvPr name="TextBox 13" id="13"/>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38085">
              <a:off x="19531346" y="7640861"/>
              <a:ext cx="1405813" cy="2808667"/>
              <a:chOff x="0" y="0"/>
              <a:chExt cx="277692" cy="554798"/>
            </a:xfrm>
          </p:grpSpPr>
          <p:sp>
            <p:nvSpPr>
              <p:cNvPr name="Freeform 15" id="15"/>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FD8D3"/>
              </a:solidFill>
            </p:spPr>
          </p:sp>
          <p:sp>
            <p:nvSpPr>
              <p:cNvPr name="TextBox 16" id="16"/>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38085">
              <a:off x="19497988" y="10651764"/>
              <a:ext cx="1405813" cy="2808667"/>
              <a:chOff x="0" y="0"/>
              <a:chExt cx="277692" cy="554798"/>
            </a:xfrm>
          </p:grpSpPr>
          <p:sp>
            <p:nvSpPr>
              <p:cNvPr name="Freeform 18" id="18"/>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D8EEFF"/>
              </a:solidFill>
            </p:spPr>
          </p:sp>
          <p:sp>
            <p:nvSpPr>
              <p:cNvPr name="TextBox 19" id="19"/>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sp>
          <p:nvSpPr>
            <p:cNvPr name="Freeform 20" id="20"/>
            <p:cNvSpPr/>
            <p:nvPr/>
          </p:nvSpPr>
          <p:spPr>
            <a:xfrm flipH="false" flipV="false" rot="-5338741">
              <a:off x="12741554" y="6106175"/>
              <a:ext cx="12797941" cy="3359460"/>
            </a:xfrm>
            <a:custGeom>
              <a:avLst/>
              <a:gdLst/>
              <a:ahLst/>
              <a:cxnLst/>
              <a:rect r="r" b="b" t="t" l="l"/>
              <a:pathLst>
                <a:path h="3359460" w="12797941">
                  <a:moveTo>
                    <a:pt x="0" y="0"/>
                  </a:moveTo>
                  <a:lnTo>
                    <a:pt x="12797941" y="0"/>
                  </a:lnTo>
                  <a:lnTo>
                    <a:pt x="12797941" y="3359459"/>
                  </a:lnTo>
                  <a:lnTo>
                    <a:pt x="0" y="3359459"/>
                  </a:lnTo>
                  <a:lnTo>
                    <a:pt x="0" y="0"/>
                  </a:lnTo>
                  <a:close/>
                </a:path>
              </a:pathLst>
            </a:custGeom>
            <a:blipFill>
              <a:blip r:embed="rId4"/>
              <a:stretch>
                <a:fillRect l="0" t="0" r="0" b="0"/>
              </a:stretch>
            </a:blipFill>
          </p:spPr>
        </p:sp>
        <p:grpSp>
          <p:nvGrpSpPr>
            <p:cNvPr name="Group 21" id="21"/>
            <p:cNvGrpSpPr/>
            <p:nvPr/>
          </p:nvGrpSpPr>
          <p:grpSpPr>
            <a:xfrm rot="19309">
              <a:off x="808106" y="530217"/>
              <a:ext cx="19217676" cy="12053027"/>
              <a:chOff x="0" y="0"/>
              <a:chExt cx="3796084" cy="2380845"/>
            </a:xfrm>
          </p:grpSpPr>
          <p:sp>
            <p:nvSpPr>
              <p:cNvPr name="Freeform 22" id="22"/>
              <p:cNvSpPr/>
              <p:nvPr/>
            </p:nvSpPr>
            <p:spPr>
              <a:xfrm flipH="false" flipV="false" rot="0">
                <a:off x="0" y="0"/>
                <a:ext cx="3796084" cy="2380845"/>
              </a:xfrm>
              <a:custGeom>
                <a:avLst/>
                <a:gdLst/>
                <a:ahLst/>
                <a:cxnLst/>
                <a:rect r="r" b="b" t="t" l="l"/>
                <a:pathLst>
                  <a:path h="2380845" w="3796084">
                    <a:moveTo>
                      <a:pt x="0" y="0"/>
                    </a:moveTo>
                    <a:lnTo>
                      <a:pt x="3796084" y="0"/>
                    </a:lnTo>
                    <a:lnTo>
                      <a:pt x="3796084" y="2380845"/>
                    </a:lnTo>
                    <a:lnTo>
                      <a:pt x="0" y="2380845"/>
                    </a:lnTo>
                    <a:close/>
                  </a:path>
                </a:pathLst>
              </a:custGeom>
              <a:solidFill>
                <a:srgbClr val="FFFFFF"/>
              </a:solidFill>
            </p:spPr>
          </p:sp>
          <p:sp>
            <p:nvSpPr>
              <p:cNvPr name="TextBox 23" id="23"/>
              <p:cNvSpPr txBox="true"/>
              <p:nvPr/>
            </p:nvSpPr>
            <p:spPr>
              <a:xfrm>
                <a:off x="0" y="-47625"/>
                <a:ext cx="3796084" cy="2428470"/>
              </a:xfrm>
              <a:prstGeom prst="rect">
                <a:avLst/>
              </a:prstGeom>
            </p:spPr>
            <p:txBody>
              <a:bodyPr anchor="ctr" rtlCol="false" tIns="50800" lIns="50800" bIns="50800" rIns="50800"/>
              <a:lstStyle/>
              <a:p>
                <a:pPr algn="ctr">
                  <a:lnSpc>
                    <a:spcPts val="2659"/>
                  </a:lnSpc>
                </a:pPr>
              </a:p>
            </p:txBody>
          </p:sp>
        </p:grpSp>
        <p:sp>
          <p:nvSpPr>
            <p:cNvPr name="Freeform 24" id="24"/>
            <p:cNvSpPr/>
            <p:nvPr/>
          </p:nvSpPr>
          <p:spPr>
            <a:xfrm flipH="false" flipV="false" rot="0">
              <a:off x="0" y="1035743"/>
              <a:ext cx="1766206" cy="14078456"/>
            </a:xfrm>
            <a:custGeom>
              <a:avLst/>
              <a:gdLst/>
              <a:ahLst/>
              <a:cxnLst/>
              <a:rect r="r" b="b" t="t" l="l"/>
              <a:pathLst>
                <a:path h="14078456" w="1766206">
                  <a:moveTo>
                    <a:pt x="0" y="0"/>
                  </a:moveTo>
                  <a:lnTo>
                    <a:pt x="1766206" y="0"/>
                  </a:lnTo>
                  <a:lnTo>
                    <a:pt x="1766206" y="14078456"/>
                  </a:lnTo>
                  <a:lnTo>
                    <a:pt x="0" y="1407845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Freeform 25" id="25"/>
          <p:cNvSpPr/>
          <p:nvPr/>
        </p:nvSpPr>
        <p:spPr>
          <a:xfrm flipH="false" flipV="false" rot="0">
            <a:off x="2808036" y="2724117"/>
            <a:ext cx="6510137" cy="7127152"/>
          </a:xfrm>
          <a:custGeom>
            <a:avLst/>
            <a:gdLst/>
            <a:ahLst/>
            <a:cxnLst/>
            <a:rect r="r" b="b" t="t" l="l"/>
            <a:pathLst>
              <a:path h="7127152" w="6510137">
                <a:moveTo>
                  <a:pt x="0" y="0"/>
                </a:moveTo>
                <a:lnTo>
                  <a:pt x="6510137" y="0"/>
                </a:lnTo>
                <a:lnTo>
                  <a:pt x="6510137" y="7127152"/>
                </a:lnTo>
                <a:lnTo>
                  <a:pt x="0" y="712715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6" id="26"/>
          <p:cNvSpPr txBox="true"/>
          <p:nvPr/>
        </p:nvSpPr>
        <p:spPr>
          <a:xfrm rot="0">
            <a:off x="4063743" y="1491895"/>
            <a:ext cx="9917431" cy="2634339"/>
          </a:xfrm>
          <a:prstGeom prst="rect">
            <a:avLst/>
          </a:prstGeom>
        </p:spPr>
        <p:txBody>
          <a:bodyPr anchor="t" rtlCol="false" tIns="0" lIns="0" bIns="0" rIns="0">
            <a:spAutoFit/>
          </a:bodyPr>
          <a:lstStyle/>
          <a:p>
            <a:pPr algn="ctr">
              <a:lnSpc>
                <a:spcPts val="7025"/>
              </a:lnSpc>
            </a:pPr>
            <a:r>
              <a:rPr lang="en-US" sz="5017">
                <a:solidFill>
                  <a:srgbClr val="373737"/>
                </a:solidFill>
                <a:latin typeface="Paytone One"/>
              </a:rPr>
              <a:t>WHAT COURSES CAN I TAKE FOR ACADEMIC DUAL CREDIT?</a:t>
            </a:r>
          </a:p>
          <a:p>
            <a:pPr algn="ctr">
              <a:lnSpc>
                <a:spcPts val="7025"/>
              </a:lnSpc>
            </a:pPr>
          </a:p>
        </p:txBody>
      </p:sp>
      <p:sp>
        <p:nvSpPr>
          <p:cNvPr name="TextBox 27" id="27"/>
          <p:cNvSpPr txBox="true"/>
          <p:nvPr/>
        </p:nvSpPr>
        <p:spPr>
          <a:xfrm rot="0">
            <a:off x="3826764" y="4991100"/>
            <a:ext cx="5195694" cy="3833542"/>
          </a:xfrm>
          <a:prstGeom prst="rect">
            <a:avLst/>
          </a:prstGeom>
        </p:spPr>
        <p:txBody>
          <a:bodyPr anchor="t" rtlCol="false" tIns="0" lIns="0" bIns="0" rIns="0">
            <a:spAutoFit/>
          </a:bodyPr>
          <a:lstStyle/>
          <a:p>
            <a:pPr marL="771443" indent="-385722" lvl="1">
              <a:lnSpc>
                <a:spcPts val="5002"/>
              </a:lnSpc>
              <a:buFont typeface="Arial"/>
              <a:buChar char="•"/>
            </a:pPr>
            <a:r>
              <a:rPr lang="en-US" sz="3573">
                <a:solidFill>
                  <a:srgbClr val="373737"/>
                </a:solidFill>
                <a:latin typeface="เอฟซี เรนโบว์"/>
              </a:rPr>
              <a:t>HISTORY 1301</a:t>
            </a:r>
          </a:p>
          <a:p>
            <a:pPr marL="771443" indent="-385722" lvl="1">
              <a:lnSpc>
                <a:spcPts val="5002"/>
              </a:lnSpc>
              <a:buFont typeface="Arial"/>
              <a:buChar char="•"/>
            </a:pPr>
            <a:r>
              <a:rPr lang="en-US" sz="3573">
                <a:solidFill>
                  <a:srgbClr val="373737"/>
                </a:solidFill>
                <a:latin typeface="เอฟซี เรนโบว์"/>
              </a:rPr>
              <a:t>HISTORY 1302</a:t>
            </a:r>
          </a:p>
          <a:p>
            <a:pPr marL="771443" indent="-385722" lvl="1">
              <a:lnSpc>
                <a:spcPts val="5002"/>
              </a:lnSpc>
              <a:buFont typeface="Arial"/>
              <a:buChar char="•"/>
            </a:pPr>
            <a:r>
              <a:rPr lang="en-US" sz="3573">
                <a:solidFill>
                  <a:srgbClr val="373737"/>
                </a:solidFill>
                <a:latin typeface="เอฟซี เรนโบว์"/>
              </a:rPr>
              <a:t>MUSIC 1306</a:t>
            </a:r>
          </a:p>
          <a:p>
            <a:pPr algn="ctr" marL="771443" indent="-385722" lvl="1">
              <a:lnSpc>
                <a:spcPts val="5002"/>
              </a:lnSpc>
              <a:buFont typeface="Arial"/>
              <a:buChar char="•"/>
            </a:pPr>
            <a:r>
              <a:rPr lang="en-US" sz="3573">
                <a:solidFill>
                  <a:srgbClr val="373737"/>
                </a:solidFill>
                <a:latin typeface="เอฟซี เรนโบว์"/>
              </a:rPr>
              <a:t>GOVERNMENT 2306</a:t>
            </a:r>
          </a:p>
          <a:p>
            <a:pPr algn="ctr">
              <a:lnSpc>
                <a:spcPts val="5002"/>
              </a:lnSpc>
            </a:pPr>
            <a:r>
              <a:rPr lang="en-US" sz="3573">
                <a:solidFill>
                  <a:srgbClr val="373737"/>
                </a:solidFill>
                <a:latin typeface="เอฟซี เรนโบว์ Bold"/>
              </a:rPr>
              <a:t>TOTAL – 12 HOURS</a:t>
            </a:r>
            <a:r>
              <a:rPr lang="en-US" sz="3573">
                <a:solidFill>
                  <a:srgbClr val="373737"/>
                </a:solidFill>
                <a:latin typeface="เอฟซี เรนโบว์"/>
              </a:rPr>
              <a:t> </a:t>
            </a:r>
          </a:p>
          <a:p>
            <a:pPr algn="ctr">
              <a:lnSpc>
                <a:spcPts val="5002"/>
              </a:lnSpc>
            </a:pPr>
          </a:p>
        </p:txBody>
      </p:sp>
      <p:sp>
        <p:nvSpPr>
          <p:cNvPr name="Freeform 28" id="28"/>
          <p:cNvSpPr/>
          <p:nvPr/>
        </p:nvSpPr>
        <p:spPr>
          <a:xfrm flipH="false" flipV="false" rot="0">
            <a:off x="9521682" y="2724117"/>
            <a:ext cx="6510137" cy="7127152"/>
          </a:xfrm>
          <a:custGeom>
            <a:avLst/>
            <a:gdLst/>
            <a:ahLst/>
            <a:cxnLst/>
            <a:rect r="r" b="b" t="t" l="l"/>
            <a:pathLst>
              <a:path h="7127152" w="6510137">
                <a:moveTo>
                  <a:pt x="0" y="0"/>
                </a:moveTo>
                <a:lnTo>
                  <a:pt x="6510137" y="0"/>
                </a:lnTo>
                <a:lnTo>
                  <a:pt x="6510137" y="7127152"/>
                </a:lnTo>
                <a:lnTo>
                  <a:pt x="0" y="712715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9" id="29"/>
          <p:cNvSpPr txBox="true"/>
          <p:nvPr/>
        </p:nvSpPr>
        <p:spPr>
          <a:xfrm rot="0">
            <a:off x="10496841" y="5067354"/>
            <a:ext cx="5195694" cy="3833542"/>
          </a:xfrm>
          <a:prstGeom prst="rect">
            <a:avLst/>
          </a:prstGeom>
        </p:spPr>
        <p:txBody>
          <a:bodyPr anchor="t" rtlCol="false" tIns="0" lIns="0" bIns="0" rIns="0">
            <a:spAutoFit/>
          </a:bodyPr>
          <a:lstStyle/>
          <a:p>
            <a:pPr marL="771443" indent="-385722" lvl="1">
              <a:lnSpc>
                <a:spcPts val="5002"/>
              </a:lnSpc>
              <a:buFont typeface="Arial"/>
              <a:buChar char="•"/>
            </a:pPr>
            <a:r>
              <a:rPr lang="en-US" sz="3573">
                <a:solidFill>
                  <a:srgbClr val="373737"/>
                </a:solidFill>
                <a:latin typeface="เอฟซี เรนโบว์"/>
              </a:rPr>
              <a:t>English 1301</a:t>
            </a:r>
          </a:p>
          <a:p>
            <a:pPr marL="771443" indent="-385722" lvl="1">
              <a:lnSpc>
                <a:spcPts val="5002"/>
              </a:lnSpc>
              <a:buFont typeface="Arial"/>
              <a:buChar char="•"/>
            </a:pPr>
            <a:r>
              <a:rPr lang="en-US" sz="3573">
                <a:solidFill>
                  <a:srgbClr val="373737"/>
                </a:solidFill>
                <a:latin typeface="เอฟซี เรนโบว์"/>
              </a:rPr>
              <a:t>English 1302</a:t>
            </a:r>
          </a:p>
          <a:p>
            <a:pPr marL="771443" indent="-385722" lvl="1">
              <a:lnSpc>
                <a:spcPts val="5002"/>
              </a:lnSpc>
              <a:buFont typeface="Arial"/>
              <a:buChar char="•"/>
            </a:pPr>
            <a:r>
              <a:rPr lang="en-US" sz="3573">
                <a:solidFill>
                  <a:srgbClr val="373737"/>
                </a:solidFill>
                <a:latin typeface="เอฟซี เรนโบว์"/>
              </a:rPr>
              <a:t>Government 2305</a:t>
            </a:r>
          </a:p>
          <a:p>
            <a:pPr marL="771443" indent="-385722" lvl="1">
              <a:lnSpc>
                <a:spcPts val="5002"/>
              </a:lnSpc>
              <a:buFont typeface="Arial"/>
              <a:buChar char="•"/>
            </a:pPr>
            <a:r>
              <a:rPr lang="en-US" sz="3573">
                <a:solidFill>
                  <a:srgbClr val="373737"/>
                </a:solidFill>
                <a:latin typeface="เอฟซี เรนโบว์"/>
              </a:rPr>
              <a:t>Psychology 2301 </a:t>
            </a:r>
          </a:p>
          <a:p>
            <a:pPr algn="ctr">
              <a:lnSpc>
                <a:spcPts val="5002"/>
              </a:lnSpc>
            </a:pPr>
            <a:r>
              <a:rPr lang="en-US" sz="3573">
                <a:solidFill>
                  <a:srgbClr val="373737"/>
                </a:solidFill>
                <a:latin typeface="เอฟซี เรนโบว์ Bold"/>
              </a:rPr>
              <a:t>TOTAL – 12 HOURS </a:t>
            </a:r>
          </a:p>
          <a:p>
            <a:pPr algn="ctr">
              <a:lnSpc>
                <a:spcPts val="5002"/>
              </a:lnSpc>
            </a:pPr>
          </a:p>
        </p:txBody>
      </p:sp>
      <p:sp>
        <p:nvSpPr>
          <p:cNvPr name="TextBox 30" id="30"/>
          <p:cNvSpPr txBox="true"/>
          <p:nvPr/>
        </p:nvSpPr>
        <p:spPr>
          <a:xfrm rot="0">
            <a:off x="4254478" y="3884926"/>
            <a:ext cx="4340267" cy="730499"/>
          </a:xfrm>
          <a:prstGeom prst="rect">
            <a:avLst/>
          </a:prstGeom>
        </p:spPr>
        <p:txBody>
          <a:bodyPr anchor="t" rtlCol="false" tIns="0" lIns="0" bIns="0" rIns="0">
            <a:spAutoFit/>
          </a:bodyPr>
          <a:lstStyle/>
          <a:p>
            <a:pPr algn="ctr">
              <a:lnSpc>
                <a:spcPts val="5936"/>
              </a:lnSpc>
            </a:pPr>
            <a:r>
              <a:rPr lang="en-US" sz="4240">
                <a:solidFill>
                  <a:srgbClr val="373737"/>
                </a:solidFill>
                <a:latin typeface="Paytone One"/>
              </a:rPr>
              <a:t>11TH GRADERS: </a:t>
            </a:r>
          </a:p>
        </p:txBody>
      </p:sp>
      <p:sp>
        <p:nvSpPr>
          <p:cNvPr name="TextBox 31" id="31"/>
          <p:cNvSpPr txBox="true"/>
          <p:nvPr/>
        </p:nvSpPr>
        <p:spPr>
          <a:xfrm rot="0">
            <a:off x="10762606" y="3895040"/>
            <a:ext cx="4664165" cy="720384"/>
          </a:xfrm>
          <a:prstGeom prst="rect">
            <a:avLst/>
          </a:prstGeom>
        </p:spPr>
        <p:txBody>
          <a:bodyPr anchor="t" rtlCol="false" tIns="0" lIns="0" bIns="0" rIns="0">
            <a:spAutoFit/>
          </a:bodyPr>
          <a:lstStyle/>
          <a:p>
            <a:pPr algn="ctr">
              <a:lnSpc>
                <a:spcPts val="5968"/>
              </a:lnSpc>
            </a:pPr>
            <a:r>
              <a:rPr lang="en-US" sz="4263">
                <a:solidFill>
                  <a:srgbClr val="373737"/>
                </a:solidFill>
                <a:latin typeface="Paytone One"/>
              </a:rPr>
              <a:t>12TH GRADERS: </a:t>
            </a:r>
          </a:p>
        </p:txBody>
      </p:sp>
      <p:sp>
        <p:nvSpPr>
          <p:cNvPr name="Freeform 32" id="32"/>
          <p:cNvSpPr/>
          <p:nvPr/>
        </p:nvSpPr>
        <p:spPr>
          <a:xfrm flipH="false" flipV="false" rot="1361156">
            <a:off x="14044883" y="346959"/>
            <a:ext cx="2466841" cy="2480370"/>
          </a:xfrm>
          <a:custGeom>
            <a:avLst/>
            <a:gdLst/>
            <a:ahLst/>
            <a:cxnLst/>
            <a:rect r="r" b="b" t="t" l="l"/>
            <a:pathLst>
              <a:path h="2480370" w="2466841">
                <a:moveTo>
                  <a:pt x="0" y="0"/>
                </a:moveTo>
                <a:lnTo>
                  <a:pt x="2466840" y="0"/>
                </a:lnTo>
                <a:lnTo>
                  <a:pt x="2466840" y="2480371"/>
                </a:lnTo>
                <a:lnTo>
                  <a:pt x="0" y="248037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33" id="33"/>
          <p:cNvSpPr txBox="true"/>
          <p:nvPr/>
        </p:nvSpPr>
        <p:spPr>
          <a:xfrm rot="0">
            <a:off x="5060676" y="9201150"/>
            <a:ext cx="8922012" cy="1023210"/>
          </a:xfrm>
          <a:prstGeom prst="rect">
            <a:avLst/>
          </a:prstGeom>
        </p:spPr>
        <p:txBody>
          <a:bodyPr anchor="t" rtlCol="false" tIns="0" lIns="0" bIns="0" rIns="0">
            <a:spAutoFit/>
          </a:bodyPr>
          <a:lstStyle/>
          <a:p>
            <a:pPr algn="ctr">
              <a:lnSpc>
                <a:spcPts val="4104"/>
              </a:lnSpc>
            </a:pPr>
            <a:r>
              <a:rPr lang="en-US" sz="2931">
                <a:solidFill>
                  <a:srgbClr val="373737"/>
                </a:solidFill>
                <a:latin typeface="Paytone One"/>
              </a:rPr>
              <a:t>*COURSE OFFERINGS ARE SUBJECT TO CHANGE. </a:t>
            </a:r>
          </a:p>
          <a:p>
            <a:pPr algn="ctr">
              <a:lnSpc>
                <a:spcPts val="4104"/>
              </a:lnSpc>
            </a:pPr>
          </a:p>
        </p:txBody>
      </p:sp>
      <p:sp>
        <p:nvSpPr>
          <p:cNvPr name="TextBox 34" id="34"/>
          <p:cNvSpPr txBox="true"/>
          <p:nvPr/>
        </p:nvSpPr>
        <p:spPr>
          <a:xfrm rot="0">
            <a:off x="6961980" y="8304874"/>
            <a:ext cx="4809214" cy="596022"/>
          </a:xfrm>
          <a:prstGeom prst="rect">
            <a:avLst/>
          </a:prstGeom>
        </p:spPr>
        <p:txBody>
          <a:bodyPr anchor="t" rtlCol="false" tIns="0" lIns="0" bIns="0" rIns="0">
            <a:spAutoFit/>
          </a:bodyPr>
          <a:lstStyle/>
          <a:p>
            <a:pPr>
              <a:lnSpc>
                <a:spcPts val="4939"/>
              </a:lnSpc>
            </a:pPr>
            <a:r>
              <a:rPr lang="en-US" sz="3527">
                <a:solidFill>
                  <a:srgbClr val="E43333"/>
                </a:solidFill>
                <a:latin typeface="Paytone One"/>
              </a:rPr>
              <a:t>24 POSSIBLE HOURS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795C32"/>
        </a:solidFill>
      </p:bgPr>
    </p:bg>
    <p:spTree>
      <p:nvGrpSpPr>
        <p:cNvPr id="1" name=""/>
        <p:cNvGrpSpPr/>
        <p:nvPr/>
      </p:nvGrpSpPr>
      <p:grpSpPr>
        <a:xfrm>
          <a:off x="0" y="0"/>
          <a:ext cx="0" cy="0"/>
          <a:chOff x="0" y="0"/>
          <a:chExt cx="0" cy="0"/>
        </a:xfrm>
      </p:grpSpPr>
      <p:sp>
        <p:nvSpPr>
          <p:cNvPr name="Freeform 2" id="2"/>
          <p:cNvSpPr/>
          <p:nvPr/>
        </p:nvSpPr>
        <p:spPr>
          <a:xfrm flipH="false" flipV="false" rot="1074498">
            <a:off x="1942030" y="-1339036"/>
            <a:ext cx="6338431" cy="6939172"/>
          </a:xfrm>
          <a:custGeom>
            <a:avLst/>
            <a:gdLst/>
            <a:ahLst/>
            <a:cxnLst/>
            <a:rect r="r" b="b" t="t" l="l"/>
            <a:pathLst>
              <a:path h="6939172" w="6338431">
                <a:moveTo>
                  <a:pt x="0" y="0"/>
                </a:moveTo>
                <a:lnTo>
                  <a:pt x="6338431" y="0"/>
                </a:lnTo>
                <a:lnTo>
                  <a:pt x="6338431" y="6939172"/>
                </a:lnTo>
                <a:lnTo>
                  <a:pt x="0" y="69391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7147693" y="2487896"/>
            <a:ext cx="10849881" cy="7256468"/>
            <a:chOff x="0" y="0"/>
            <a:chExt cx="2857582" cy="1911169"/>
          </a:xfrm>
        </p:grpSpPr>
        <p:sp>
          <p:nvSpPr>
            <p:cNvPr name="Freeform 4" id="4"/>
            <p:cNvSpPr/>
            <p:nvPr/>
          </p:nvSpPr>
          <p:spPr>
            <a:xfrm flipH="false" flipV="false" rot="0">
              <a:off x="0" y="0"/>
              <a:ext cx="2857582" cy="1911169"/>
            </a:xfrm>
            <a:custGeom>
              <a:avLst/>
              <a:gdLst/>
              <a:ahLst/>
              <a:cxnLst/>
              <a:rect r="r" b="b" t="t" l="l"/>
              <a:pathLst>
                <a:path h="1911169" w="2857582">
                  <a:moveTo>
                    <a:pt x="46381" y="0"/>
                  </a:moveTo>
                  <a:lnTo>
                    <a:pt x="2811201" y="0"/>
                  </a:lnTo>
                  <a:cubicBezTo>
                    <a:pt x="2823502" y="0"/>
                    <a:pt x="2835299" y="4887"/>
                    <a:pt x="2843997" y="13585"/>
                  </a:cubicBezTo>
                  <a:cubicBezTo>
                    <a:pt x="2852695" y="22283"/>
                    <a:pt x="2857582" y="34080"/>
                    <a:pt x="2857582" y="46381"/>
                  </a:cubicBezTo>
                  <a:lnTo>
                    <a:pt x="2857582" y="1864788"/>
                  </a:lnTo>
                  <a:cubicBezTo>
                    <a:pt x="2857582" y="1890403"/>
                    <a:pt x="2836816" y="1911169"/>
                    <a:pt x="2811201" y="1911169"/>
                  </a:cubicBezTo>
                  <a:lnTo>
                    <a:pt x="46381" y="1911169"/>
                  </a:lnTo>
                  <a:cubicBezTo>
                    <a:pt x="34080" y="1911169"/>
                    <a:pt x="22283" y="1906282"/>
                    <a:pt x="13585" y="1897584"/>
                  </a:cubicBezTo>
                  <a:cubicBezTo>
                    <a:pt x="4887" y="1888886"/>
                    <a:pt x="0" y="1877089"/>
                    <a:pt x="0" y="1864788"/>
                  </a:cubicBezTo>
                  <a:lnTo>
                    <a:pt x="0" y="46381"/>
                  </a:lnTo>
                  <a:cubicBezTo>
                    <a:pt x="0" y="34080"/>
                    <a:pt x="4887" y="22283"/>
                    <a:pt x="13585" y="13585"/>
                  </a:cubicBezTo>
                  <a:cubicBezTo>
                    <a:pt x="22283" y="4887"/>
                    <a:pt x="34080" y="0"/>
                    <a:pt x="46381" y="0"/>
                  </a:cubicBezTo>
                  <a:close/>
                </a:path>
              </a:pathLst>
            </a:custGeom>
            <a:solidFill>
              <a:srgbClr val="000000">
                <a:alpha val="0"/>
              </a:srgbClr>
            </a:solidFill>
            <a:ln w="28575" cap="rnd">
              <a:solidFill>
                <a:srgbClr val="795C32"/>
              </a:solidFill>
              <a:prstDash val="solid"/>
              <a:round/>
            </a:ln>
          </p:spPr>
        </p:sp>
        <p:sp>
          <p:nvSpPr>
            <p:cNvPr name="TextBox 5" id="5"/>
            <p:cNvSpPr txBox="true"/>
            <p:nvPr/>
          </p:nvSpPr>
          <p:spPr>
            <a:xfrm>
              <a:off x="0" y="-47625"/>
              <a:ext cx="2857582" cy="1958794"/>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775463">
            <a:off x="-93209" y="7112746"/>
            <a:ext cx="5339146" cy="7250692"/>
          </a:xfrm>
          <a:custGeom>
            <a:avLst/>
            <a:gdLst/>
            <a:ahLst/>
            <a:cxnLst/>
            <a:rect r="r" b="b" t="t" l="l"/>
            <a:pathLst>
              <a:path h="7250692" w="5339146">
                <a:moveTo>
                  <a:pt x="0" y="0"/>
                </a:moveTo>
                <a:lnTo>
                  <a:pt x="5339146" y="0"/>
                </a:lnTo>
                <a:lnTo>
                  <a:pt x="5339146" y="7250692"/>
                </a:lnTo>
                <a:lnTo>
                  <a:pt x="0" y="72506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7" id="7"/>
          <p:cNvGrpSpPr/>
          <p:nvPr/>
        </p:nvGrpSpPr>
        <p:grpSpPr>
          <a:xfrm rot="0">
            <a:off x="5395279" y="0"/>
            <a:ext cx="15067362" cy="13787502"/>
            <a:chOff x="0" y="0"/>
            <a:chExt cx="20089817" cy="18383336"/>
          </a:xfrm>
        </p:grpSpPr>
        <p:grpSp>
          <p:nvGrpSpPr>
            <p:cNvPr name="Group 8" id="8"/>
            <p:cNvGrpSpPr/>
            <p:nvPr/>
          </p:nvGrpSpPr>
          <p:grpSpPr>
            <a:xfrm rot="0">
              <a:off x="872141" y="0"/>
              <a:ext cx="19217676" cy="18383336"/>
              <a:chOff x="0" y="0"/>
              <a:chExt cx="3796084" cy="3631276"/>
            </a:xfrm>
          </p:grpSpPr>
          <p:sp>
            <p:nvSpPr>
              <p:cNvPr name="Freeform 9" id="9"/>
              <p:cNvSpPr/>
              <p:nvPr/>
            </p:nvSpPr>
            <p:spPr>
              <a:xfrm flipH="false" flipV="false" rot="0">
                <a:off x="0" y="0"/>
                <a:ext cx="3796084" cy="3631276"/>
              </a:xfrm>
              <a:custGeom>
                <a:avLst/>
                <a:gdLst/>
                <a:ahLst/>
                <a:cxnLst/>
                <a:rect r="r" b="b" t="t" l="l"/>
                <a:pathLst>
                  <a:path h="3631276" w="3796084">
                    <a:moveTo>
                      <a:pt x="0" y="0"/>
                    </a:moveTo>
                    <a:lnTo>
                      <a:pt x="3796084" y="0"/>
                    </a:lnTo>
                    <a:lnTo>
                      <a:pt x="3796084" y="3631276"/>
                    </a:lnTo>
                    <a:lnTo>
                      <a:pt x="0" y="3631276"/>
                    </a:lnTo>
                    <a:close/>
                  </a:path>
                </a:pathLst>
              </a:custGeom>
              <a:solidFill>
                <a:srgbClr val="FFFFFF"/>
              </a:solidFill>
            </p:spPr>
          </p:sp>
          <p:sp>
            <p:nvSpPr>
              <p:cNvPr name="TextBox 10" id="10"/>
              <p:cNvSpPr txBox="true"/>
              <p:nvPr/>
            </p:nvSpPr>
            <p:spPr>
              <a:xfrm>
                <a:off x="0" y="-47625"/>
                <a:ext cx="3796084" cy="3678901"/>
              </a:xfrm>
              <a:prstGeom prst="rect">
                <a:avLst/>
              </a:prstGeom>
            </p:spPr>
            <p:txBody>
              <a:bodyPr anchor="ctr" rtlCol="false" tIns="50800" lIns="50800" bIns="50800" rIns="50800"/>
              <a:lstStyle/>
              <a:p>
                <a:pPr algn="ctr">
                  <a:lnSpc>
                    <a:spcPts val="2659"/>
                  </a:lnSpc>
                </a:pPr>
              </a:p>
            </p:txBody>
          </p:sp>
        </p:grpSp>
        <p:sp>
          <p:nvSpPr>
            <p:cNvPr name="Freeform 11" id="11"/>
            <p:cNvSpPr/>
            <p:nvPr/>
          </p:nvSpPr>
          <p:spPr>
            <a:xfrm flipH="false" flipV="false" rot="-48879">
              <a:off x="99994" y="403767"/>
              <a:ext cx="1766206" cy="14078456"/>
            </a:xfrm>
            <a:custGeom>
              <a:avLst/>
              <a:gdLst/>
              <a:ahLst/>
              <a:cxnLst/>
              <a:rect r="r" b="b" t="t" l="l"/>
              <a:pathLst>
                <a:path h="14078456" w="1766206">
                  <a:moveTo>
                    <a:pt x="0" y="0"/>
                  </a:moveTo>
                  <a:lnTo>
                    <a:pt x="1766207" y="0"/>
                  </a:lnTo>
                  <a:lnTo>
                    <a:pt x="1766207" y="14078455"/>
                  </a:lnTo>
                  <a:lnTo>
                    <a:pt x="0" y="1407845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grpSp>
        <p:nvGrpSpPr>
          <p:cNvPr name="Group 12" id="12"/>
          <p:cNvGrpSpPr/>
          <p:nvPr/>
        </p:nvGrpSpPr>
        <p:grpSpPr>
          <a:xfrm rot="0">
            <a:off x="7142935" y="1755049"/>
            <a:ext cx="10849881" cy="7989315"/>
            <a:chOff x="0" y="0"/>
            <a:chExt cx="2857582" cy="2104182"/>
          </a:xfrm>
        </p:grpSpPr>
        <p:sp>
          <p:nvSpPr>
            <p:cNvPr name="Freeform 13" id="13"/>
            <p:cNvSpPr/>
            <p:nvPr/>
          </p:nvSpPr>
          <p:spPr>
            <a:xfrm flipH="false" flipV="false" rot="0">
              <a:off x="0" y="0"/>
              <a:ext cx="2857582" cy="2104182"/>
            </a:xfrm>
            <a:custGeom>
              <a:avLst/>
              <a:gdLst/>
              <a:ahLst/>
              <a:cxnLst/>
              <a:rect r="r" b="b" t="t" l="l"/>
              <a:pathLst>
                <a:path h="2104182" w="2857582">
                  <a:moveTo>
                    <a:pt x="46381" y="0"/>
                  </a:moveTo>
                  <a:lnTo>
                    <a:pt x="2811201" y="0"/>
                  </a:lnTo>
                  <a:cubicBezTo>
                    <a:pt x="2823502" y="0"/>
                    <a:pt x="2835299" y="4887"/>
                    <a:pt x="2843997" y="13585"/>
                  </a:cubicBezTo>
                  <a:cubicBezTo>
                    <a:pt x="2852695" y="22283"/>
                    <a:pt x="2857582" y="34080"/>
                    <a:pt x="2857582" y="46381"/>
                  </a:cubicBezTo>
                  <a:lnTo>
                    <a:pt x="2857582" y="2057801"/>
                  </a:lnTo>
                  <a:cubicBezTo>
                    <a:pt x="2857582" y="2070102"/>
                    <a:pt x="2852695" y="2081899"/>
                    <a:pt x="2843997" y="2090597"/>
                  </a:cubicBezTo>
                  <a:cubicBezTo>
                    <a:pt x="2835299" y="2099295"/>
                    <a:pt x="2823502" y="2104182"/>
                    <a:pt x="2811201" y="2104182"/>
                  </a:cubicBezTo>
                  <a:lnTo>
                    <a:pt x="46381" y="2104182"/>
                  </a:lnTo>
                  <a:cubicBezTo>
                    <a:pt x="34080" y="2104182"/>
                    <a:pt x="22283" y="2099295"/>
                    <a:pt x="13585" y="2090597"/>
                  </a:cubicBezTo>
                  <a:cubicBezTo>
                    <a:pt x="4887" y="2081899"/>
                    <a:pt x="0" y="2070102"/>
                    <a:pt x="0" y="2057801"/>
                  </a:cubicBezTo>
                  <a:lnTo>
                    <a:pt x="0" y="46381"/>
                  </a:lnTo>
                  <a:cubicBezTo>
                    <a:pt x="0" y="34080"/>
                    <a:pt x="4887" y="22283"/>
                    <a:pt x="13585" y="13585"/>
                  </a:cubicBezTo>
                  <a:cubicBezTo>
                    <a:pt x="22283" y="4887"/>
                    <a:pt x="34080" y="0"/>
                    <a:pt x="46381" y="0"/>
                  </a:cubicBezTo>
                  <a:close/>
                </a:path>
              </a:pathLst>
            </a:custGeom>
            <a:solidFill>
              <a:srgbClr val="000000">
                <a:alpha val="0"/>
              </a:srgbClr>
            </a:solidFill>
            <a:ln w="28575" cap="rnd">
              <a:solidFill>
                <a:srgbClr val="795C32"/>
              </a:solidFill>
              <a:prstDash val="solid"/>
              <a:round/>
            </a:ln>
          </p:spPr>
        </p:sp>
        <p:sp>
          <p:nvSpPr>
            <p:cNvPr name="TextBox 14" id="14"/>
            <p:cNvSpPr txBox="true"/>
            <p:nvPr/>
          </p:nvSpPr>
          <p:spPr>
            <a:xfrm>
              <a:off x="0" y="-47625"/>
              <a:ext cx="2857582" cy="2151807"/>
            </a:xfrm>
            <a:prstGeom prst="rect">
              <a:avLst/>
            </a:prstGeom>
          </p:spPr>
          <p:txBody>
            <a:bodyPr anchor="ctr" rtlCol="false" tIns="50800" lIns="50800" bIns="50800" rIns="50800"/>
            <a:lstStyle/>
            <a:p>
              <a:pPr algn="ctr">
                <a:lnSpc>
                  <a:spcPts val="2659"/>
                </a:lnSpc>
              </a:pPr>
            </a:p>
          </p:txBody>
        </p:sp>
      </p:grpSp>
      <p:sp>
        <p:nvSpPr>
          <p:cNvPr name="Freeform 15" id="15"/>
          <p:cNvSpPr/>
          <p:nvPr/>
        </p:nvSpPr>
        <p:spPr>
          <a:xfrm flipH="true" flipV="false" rot="0">
            <a:off x="17205673" y="772239"/>
            <a:ext cx="1082327" cy="1359281"/>
          </a:xfrm>
          <a:custGeom>
            <a:avLst/>
            <a:gdLst/>
            <a:ahLst/>
            <a:cxnLst/>
            <a:rect r="r" b="b" t="t" l="l"/>
            <a:pathLst>
              <a:path h="1359281" w="1082327">
                <a:moveTo>
                  <a:pt x="1082327" y="0"/>
                </a:moveTo>
                <a:lnTo>
                  <a:pt x="0" y="0"/>
                </a:lnTo>
                <a:lnTo>
                  <a:pt x="0" y="1359281"/>
                </a:lnTo>
                <a:lnTo>
                  <a:pt x="1082327" y="1359281"/>
                </a:lnTo>
                <a:lnTo>
                  <a:pt x="1082327"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p:cNvSpPr/>
          <p:nvPr/>
        </p:nvSpPr>
        <p:spPr>
          <a:xfrm flipH="false" flipV="false" rot="0">
            <a:off x="6869850" y="899985"/>
            <a:ext cx="1082327" cy="1359281"/>
          </a:xfrm>
          <a:custGeom>
            <a:avLst/>
            <a:gdLst/>
            <a:ahLst/>
            <a:cxnLst/>
            <a:rect r="r" b="b" t="t" l="l"/>
            <a:pathLst>
              <a:path h="1359281" w="1082327">
                <a:moveTo>
                  <a:pt x="0" y="0"/>
                </a:moveTo>
                <a:lnTo>
                  <a:pt x="1082327" y="0"/>
                </a:lnTo>
                <a:lnTo>
                  <a:pt x="1082327" y="1359280"/>
                </a:lnTo>
                <a:lnTo>
                  <a:pt x="0" y="135928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7" id="17"/>
          <p:cNvSpPr txBox="true"/>
          <p:nvPr/>
        </p:nvSpPr>
        <p:spPr>
          <a:xfrm rot="0">
            <a:off x="8198667" y="228281"/>
            <a:ext cx="9548169" cy="1526769"/>
          </a:xfrm>
          <a:prstGeom prst="rect">
            <a:avLst/>
          </a:prstGeom>
        </p:spPr>
        <p:txBody>
          <a:bodyPr anchor="t" rtlCol="false" tIns="0" lIns="0" bIns="0" rIns="0">
            <a:spAutoFit/>
          </a:bodyPr>
          <a:lstStyle/>
          <a:p>
            <a:pPr algn="ctr">
              <a:lnSpc>
                <a:spcPts val="6125"/>
              </a:lnSpc>
            </a:pPr>
            <a:r>
              <a:rPr lang="en-US" sz="4375">
                <a:solidFill>
                  <a:srgbClr val="373737"/>
                </a:solidFill>
                <a:latin typeface="Paytone One"/>
              </a:rPr>
              <a:t>HOW DOES ACADEMIC DUAL CREDIT WORK?</a:t>
            </a:r>
          </a:p>
        </p:txBody>
      </p:sp>
      <p:sp>
        <p:nvSpPr>
          <p:cNvPr name="Freeform 18" id="18"/>
          <p:cNvSpPr/>
          <p:nvPr/>
        </p:nvSpPr>
        <p:spPr>
          <a:xfrm flipH="false" flipV="false" rot="-1656846">
            <a:off x="434344" y="430438"/>
            <a:ext cx="2466841" cy="2480370"/>
          </a:xfrm>
          <a:custGeom>
            <a:avLst/>
            <a:gdLst/>
            <a:ahLst/>
            <a:cxnLst/>
            <a:rect r="r" b="b" t="t" l="l"/>
            <a:pathLst>
              <a:path h="2480370" w="2466841">
                <a:moveTo>
                  <a:pt x="0" y="0"/>
                </a:moveTo>
                <a:lnTo>
                  <a:pt x="2466841" y="0"/>
                </a:lnTo>
                <a:lnTo>
                  <a:pt x="2466841" y="2480370"/>
                </a:lnTo>
                <a:lnTo>
                  <a:pt x="0" y="248037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9" id="19"/>
          <p:cNvSpPr txBox="true"/>
          <p:nvPr/>
        </p:nvSpPr>
        <p:spPr>
          <a:xfrm rot="0">
            <a:off x="7399964" y="1663297"/>
            <a:ext cx="10597610" cy="6931830"/>
          </a:xfrm>
          <a:prstGeom prst="rect">
            <a:avLst/>
          </a:prstGeom>
        </p:spPr>
        <p:txBody>
          <a:bodyPr anchor="t" rtlCol="false" tIns="0" lIns="0" bIns="0" rIns="0">
            <a:spAutoFit/>
          </a:bodyPr>
          <a:lstStyle/>
          <a:p>
            <a:pPr algn="ctr">
              <a:lnSpc>
                <a:spcPts val="5980"/>
              </a:lnSpc>
            </a:pPr>
            <a:r>
              <a:rPr lang="en-US" sz="4271">
                <a:solidFill>
                  <a:srgbClr val="373737"/>
                </a:solidFill>
                <a:latin typeface="เอฟซี เรนโบว์ Bold"/>
              </a:rPr>
              <a:t> </a:t>
            </a:r>
          </a:p>
          <a:p>
            <a:pPr algn="ctr">
              <a:lnSpc>
                <a:spcPts val="5980"/>
              </a:lnSpc>
            </a:pPr>
            <a:r>
              <a:rPr lang="en-US" sz="4271">
                <a:solidFill>
                  <a:srgbClr val="373737"/>
                </a:solidFill>
                <a:latin typeface="เอฟซี เรนโบว์ Bold"/>
              </a:rPr>
              <a:t>ALL Students </a:t>
            </a:r>
          </a:p>
          <a:p>
            <a:pPr marL="749551" indent="-374775" lvl="1">
              <a:lnSpc>
                <a:spcPts val="4860"/>
              </a:lnSpc>
              <a:buFont typeface="Arial"/>
              <a:buChar char="•"/>
            </a:pPr>
            <a:r>
              <a:rPr lang="en-US" sz="3471">
                <a:solidFill>
                  <a:srgbClr val="373737"/>
                </a:solidFill>
                <a:latin typeface="เอฟซี เรนโบว์"/>
              </a:rPr>
              <a:t>Students will be enrolled in two different courses each semester</a:t>
            </a:r>
          </a:p>
          <a:p>
            <a:pPr>
              <a:lnSpc>
                <a:spcPts val="4860"/>
              </a:lnSpc>
            </a:pPr>
          </a:p>
          <a:p>
            <a:pPr marL="749551" indent="-374775" lvl="1">
              <a:lnSpc>
                <a:spcPts val="4860"/>
              </a:lnSpc>
              <a:buFont typeface="Arial"/>
              <a:buChar char="•"/>
            </a:pPr>
            <a:r>
              <a:rPr lang="en-US" sz="3471">
                <a:solidFill>
                  <a:srgbClr val="373737"/>
                </a:solidFill>
                <a:latin typeface="เอฟซี เรนโบว์"/>
              </a:rPr>
              <a:t>MONDAY &amp; WEDNESDAY - attend one course (Ex: HIST 1301)</a:t>
            </a:r>
          </a:p>
          <a:p>
            <a:pPr>
              <a:lnSpc>
                <a:spcPts val="4860"/>
              </a:lnSpc>
            </a:pPr>
          </a:p>
          <a:p>
            <a:pPr marL="749551" indent="-374775" lvl="1">
              <a:lnSpc>
                <a:spcPts val="4860"/>
              </a:lnSpc>
              <a:buFont typeface="Arial"/>
              <a:buChar char="•"/>
            </a:pPr>
            <a:r>
              <a:rPr lang="en-US" sz="3471">
                <a:solidFill>
                  <a:srgbClr val="373737"/>
                </a:solidFill>
                <a:latin typeface="เอฟซี เรนโบว์"/>
              </a:rPr>
              <a:t>TUESDAY &amp; THURSDAY- attend opposite course</a:t>
            </a:r>
          </a:p>
          <a:p>
            <a:pPr algn="r">
              <a:lnSpc>
                <a:spcPts val="3730"/>
              </a:lnSpc>
            </a:pPr>
          </a:p>
        </p:txBody>
      </p:sp>
      <p:sp>
        <p:nvSpPr>
          <p:cNvPr name="Freeform 20" id="20"/>
          <p:cNvSpPr/>
          <p:nvPr/>
        </p:nvSpPr>
        <p:spPr>
          <a:xfrm flipH="false" flipV="false" rot="-264429">
            <a:off x="799912" y="5076392"/>
            <a:ext cx="1661252" cy="3062216"/>
          </a:xfrm>
          <a:custGeom>
            <a:avLst/>
            <a:gdLst/>
            <a:ahLst/>
            <a:cxnLst/>
            <a:rect r="r" b="b" t="t" l="l"/>
            <a:pathLst>
              <a:path h="3062216" w="1661252">
                <a:moveTo>
                  <a:pt x="0" y="0"/>
                </a:moveTo>
                <a:lnTo>
                  <a:pt x="1661252" y="0"/>
                </a:lnTo>
                <a:lnTo>
                  <a:pt x="1661252" y="3062216"/>
                </a:lnTo>
                <a:lnTo>
                  <a:pt x="0" y="306221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21" id="21"/>
          <p:cNvSpPr txBox="true"/>
          <p:nvPr/>
        </p:nvSpPr>
        <p:spPr>
          <a:xfrm rot="0">
            <a:off x="8268931" y="7945568"/>
            <a:ext cx="8597890" cy="2026341"/>
          </a:xfrm>
          <a:prstGeom prst="rect">
            <a:avLst/>
          </a:prstGeom>
        </p:spPr>
        <p:txBody>
          <a:bodyPr anchor="t" rtlCol="false" tIns="0" lIns="0" bIns="0" rIns="0">
            <a:spAutoFit/>
          </a:bodyPr>
          <a:lstStyle/>
          <a:p>
            <a:pPr algn="ctr">
              <a:lnSpc>
                <a:spcPts val="4048"/>
              </a:lnSpc>
            </a:pPr>
            <a:r>
              <a:rPr lang="en-US" sz="2891">
                <a:solidFill>
                  <a:srgbClr val="ABDFCD"/>
                </a:solidFill>
                <a:latin typeface="Paytone One"/>
              </a:rPr>
              <a:t>SPRING 2025</a:t>
            </a:r>
          </a:p>
          <a:p>
            <a:pPr algn="ctr">
              <a:lnSpc>
                <a:spcPts val="4048"/>
              </a:lnSpc>
            </a:pPr>
            <a:r>
              <a:rPr lang="en-US" sz="2891">
                <a:solidFill>
                  <a:srgbClr val="373737"/>
                </a:solidFill>
                <a:latin typeface="Paytone One"/>
              </a:rPr>
              <a:t>Courses will be different in the spring semester (January 2025)</a:t>
            </a:r>
          </a:p>
          <a:p>
            <a:pPr algn="ctr">
              <a:lnSpc>
                <a:spcPts val="4048"/>
              </a:lnSpc>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795C32"/>
        </a:solidFill>
      </p:bgPr>
    </p:bg>
    <p:spTree>
      <p:nvGrpSpPr>
        <p:cNvPr id="1" name=""/>
        <p:cNvGrpSpPr/>
        <p:nvPr/>
      </p:nvGrpSpPr>
      <p:grpSpPr>
        <a:xfrm>
          <a:off x="0" y="0"/>
          <a:ext cx="0" cy="0"/>
          <a:chOff x="0" y="0"/>
          <a:chExt cx="0" cy="0"/>
        </a:xfrm>
      </p:grpSpPr>
      <p:sp>
        <p:nvSpPr>
          <p:cNvPr name="Freeform 2" id="2"/>
          <p:cNvSpPr/>
          <p:nvPr/>
        </p:nvSpPr>
        <p:spPr>
          <a:xfrm flipH="false" flipV="false" rot="-1670091">
            <a:off x="16727613" y="3998605"/>
            <a:ext cx="4200452" cy="5938942"/>
          </a:xfrm>
          <a:custGeom>
            <a:avLst/>
            <a:gdLst/>
            <a:ahLst/>
            <a:cxnLst/>
            <a:rect r="r" b="b" t="t" l="l"/>
            <a:pathLst>
              <a:path h="5938942" w="4200452">
                <a:moveTo>
                  <a:pt x="0" y="0"/>
                </a:moveTo>
                <a:lnTo>
                  <a:pt x="4200452" y="0"/>
                </a:lnTo>
                <a:lnTo>
                  <a:pt x="4200452" y="5938942"/>
                </a:lnTo>
                <a:lnTo>
                  <a:pt x="0" y="593894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64315">
            <a:off x="15020393" y="1028700"/>
            <a:ext cx="2238907" cy="8942567"/>
            <a:chOff x="0" y="0"/>
            <a:chExt cx="2985209" cy="11923422"/>
          </a:xfrm>
        </p:grpSpPr>
        <p:grpSp>
          <p:nvGrpSpPr>
            <p:cNvPr name="Group 4" id="4"/>
            <p:cNvGrpSpPr/>
            <p:nvPr/>
          </p:nvGrpSpPr>
          <p:grpSpPr>
            <a:xfrm rot="-463612">
              <a:off x="182432" y="81756"/>
              <a:ext cx="1405813" cy="2808667"/>
              <a:chOff x="0" y="0"/>
              <a:chExt cx="277692" cy="554798"/>
            </a:xfrm>
          </p:grpSpPr>
          <p:sp>
            <p:nvSpPr>
              <p:cNvPr name="Freeform 5" id="5"/>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795C32"/>
              </a:solidFill>
            </p:spPr>
          </p:sp>
          <p:sp>
            <p:nvSpPr>
              <p:cNvPr name="TextBox 6" id="6"/>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463612">
              <a:off x="587276" y="3065504"/>
              <a:ext cx="1405813" cy="2808667"/>
              <a:chOff x="0" y="0"/>
              <a:chExt cx="277692" cy="554798"/>
            </a:xfrm>
          </p:grpSpPr>
          <p:sp>
            <p:nvSpPr>
              <p:cNvPr name="Freeform 8" id="8"/>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FE692"/>
              </a:solidFill>
            </p:spPr>
          </p:sp>
          <p:sp>
            <p:nvSpPr>
              <p:cNvPr name="TextBox 9" id="9"/>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463612">
              <a:off x="992120" y="6049252"/>
              <a:ext cx="1405813" cy="2808667"/>
              <a:chOff x="0" y="0"/>
              <a:chExt cx="277692" cy="554798"/>
            </a:xfrm>
          </p:grpSpPr>
          <p:sp>
            <p:nvSpPr>
              <p:cNvPr name="Freeform 11" id="11"/>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DC9C3"/>
              </a:solidFill>
            </p:spPr>
          </p:sp>
          <p:sp>
            <p:nvSpPr>
              <p:cNvPr name="TextBox 12" id="12"/>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463612">
              <a:off x="1396963" y="9033000"/>
              <a:ext cx="1405813" cy="2808667"/>
              <a:chOff x="0" y="0"/>
              <a:chExt cx="277692" cy="554798"/>
            </a:xfrm>
          </p:grpSpPr>
          <p:sp>
            <p:nvSpPr>
              <p:cNvPr name="Freeform 14" id="14"/>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D8EEFF"/>
              </a:solidFill>
            </p:spPr>
          </p:sp>
          <p:sp>
            <p:nvSpPr>
              <p:cNvPr name="TextBox 15" id="15"/>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sp>
        <p:nvSpPr>
          <p:cNvPr name="Freeform 16" id="16"/>
          <p:cNvSpPr/>
          <p:nvPr/>
        </p:nvSpPr>
        <p:spPr>
          <a:xfrm flipH="false" flipV="false" rot="-5884988">
            <a:off x="10784868" y="4528987"/>
            <a:ext cx="9598456" cy="2519595"/>
          </a:xfrm>
          <a:custGeom>
            <a:avLst/>
            <a:gdLst/>
            <a:ahLst/>
            <a:cxnLst/>
            <a:rect r="r" b="b" t="t" l="l"/>
            <a:pathLst>
              <a:path h="2519595" w="9598456">
                <a:moveTo>
                  <a:pt x="0" y="0"/>
                </a:moveTo>
                <a:lnTo>
                  <a:pt x="9598456" y="0"/>
                </a:lnTo>
                <a:lnTo>
                  <a:pt x="9598456" y="2519594"/>
                </a:lnTo>
                <a:lnTo>
                  <a:pt x="0" y="2519594"/>
                </a:lnTo>
                <a:lnTo>
                  <a:pt x="0" y="0"/>
                </a:lnTo>
                <a:close/>
              </a:path>
            </a:pathLst>
          </a:custGeom>
          <a:blipFill>
            <a:blip r:embed="rId4"/>
            <a:stretch>
              <a:fillRect l="0" t="0" r="0" b="0"/>
            </a:stretch>
          </a:blipFill>
        </p:spPr>
      </p:sp>
      <p:sp>
        <p:nvSpPr>
          <p:cNvPr name="Freeform 17" id="17"/>
          <p:cNvSpPr/>
          <p:nvPr/>
        </p:nvSpPr>
        <p:spPr>
          <a:xfrm flipH="false" flipV="false" rot="456353">
            <a:off x="549697" y="598980"/>
            <a:ext cx="6644041" cy="3800034"/>
          </a:xfrm>
          <a:custGeom>
            <a:avLst/>
            <a:gdLst/>
            <a:ahLst/>
            <a:cxnLst/>
            <a:rect r="r" b="b" t="t" l="l"/>
            <a:pathLst>
              <a:path h="3800034" w="6644041">
                <a:moveTo>
                  <a:pt x="0" y="0"/>
                </a:moveTo>
                <a:lnTo>
                  <a:pt x="6644041" y="0"/>
                </a:lnTo>
                <a:lnTo>
                  <a:pt x="6644041" y="3800034"/>
                </a:lnTo>
                <a:lnTo>
                  <a:pt x="0" y="380003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8" id="18"/>
          <p:cNvSpPr/>
          <p:nvPr/>
        </p:nvSpPr>
        <p:spPr>
          <a:xfrm flipH="false" flipV="false" rot="-264429">
            <a:off x="16919560" y="2464361"/>
            <a:ext cx="1173273" cy="2162716"/>
          </a:xfrm>
          <a:custGeom>
            <a:avLst/>
            <a:gdLst/>
            <a:ahLst/>
            <a:cxnLst/>
            <a:rect r="r" b="b" t="t" l="l"/>
            <a:pathLst>
              <a:path h="2162716" w="1173273">
                <a:moveTo>
                  <a:pt x="0" y="0"/>
                </a:moveTo>
                <a:lnTo>
                  <a:pt x="1173273" y="0"/>
                </a:lnTo>
                <a:lnTo>
                  <a:pt x="1173273" y="2162716"/>
                </a:lnTo>
                <a:lnTo>
                  <a:pt x="0" y="216271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9" id="19"/>
          <p:cNvGrpSpPr/>
          <p:nvPr/>
        </p:nvGrpSpPr>
        <p:grpSpPr>
          <a:xfrm rot="-418072">
            <a:off x="1811774" y="1167114"/>
            <a:ext cx="14413257" cy="13787502"/>
            <a:chOff x="0" y="0"/>
            <a:chExt cx="3796084" cy="3631276"/>
          </a:xfrm>
        </p:grpSpPr>
        <p:sp>
          <p:nvSpPr>
            <p:cNvPr name="Freeform 20" id="20"/>
            <p:cNvSpPr/>
            <p:nvPr/>
          </p:nvSpPr>
          <p:spPr>
            <a:xfrm flipH="false" flipV="false" rot="0">
              <a:off x="0" y="0"/>
              <a:ext cx="3796084" cy="3631276"/>
            </a:xfrm>
            <a:custGeom>
              <a:avLst/>
              <a:gdLst/>
              <a:ahLst/>
              <a:cxnLst/>
              <a:rect r="r" b="b" t="t" l="l"/>
              <a:pathLst>
                <a:path h="3631276" w="3796084">
                  <a:moveTo>
                    <a:pt x="0" y="0"/>
                  </a:moveTo>
                  <a:lnTo>
                    <a:pt x="3796084" y="0"/>
                  </a:lnTo>
                  <a:lnTo>
                    <a:pt x="3796084" y="3631276"/>
                  </a:lnTo>
                  <a:lnTo>
                    <a:pt x="0" y="3631276"/>
                  </a:lnTo>
                  <a:close/>
                </a:path>
              </a:pathLst>
            </a:custGeom>
            <a:solidFill>
              <a:srgbClr val="FFD8D3"/>
            </a:solidFill>
          </p:spPr>
        </p:sp>
        <p:sp>
          <p:nvSpPr>
            <p:cNvPr name="TextBox 21" id="21"/>
            <p:cNvSpPr txBox="true"/>
            <p:nvPr/>
          </p:nvSpPr>
          <p:spPr>
            <a:xfrm>
              <a:off x="0" y="-47625"/>
              <a:ext cx="3796084" cy="3678901"/>
            </a:xfrm>
            <a:prstGeom prst="rect">
              <a:avLst/>
            </a:prstGeom>
          </p:spPr>
          <p:txBody>
            <a:bodyPr anchor="ctr" rtlCol="false" tIns="50800" lIns="50800" bIns="50800" rIns="50800"/>
            <a:lstStyle/>
            <a:p>
              <a:pPr algn="ctr">
                <a:lnSpc>
                  <a:spcPts val="2659"/>
                </a:lnSpc>
              </a:pPr>
            </a:p>
          </p:txBody>
        </p:sp>
      </p:grpSp>
      <p:sp>
        <p:nvSpPr>
          <p:cNvPr name="Freeform 22" id="22"/>
          <p:cNvSpPr/>
          <p:nvPr/>
        </p:nvSpPr>
        <p:spPr>
          <a:xfrm flipH="false" flipV="false" rot="-421822">
            <a:off x="1850528" y="1167293"/>
            <a:ext cx="14335750" cy="14309685"/>
          </a:xfrm>
          <a:custGeom>
            <a:avLst/>
            <a:gdLst/>
            <a:ahLst/>
            <a:cxnLst/>
            <a:rect r="r" b="b" t="t" l="l"/>
            <a:pathLst>
              <a:path h="14309685" w="14335750">
                <a:moveTo>
                  <a:pt x="0" y="0"/>
                </a:moveTo>
                <a:lnTo>
                  <a:pt x="14335749" y="0"/>
                </a:lnTo>
                <a:lnTo>
                  <a:pt x="14335749" y="14309685"/>
                </a:lnTo>
                <a:lnTo>
                  <a:pt x="0" y="1430968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3" id="23"/>
          <p:cNvSpPr/>
          <p:nvPr/>
        </p:nvSpPr>
        <p:spPr>
          <a:xfrm flipH="false" flipV="false" rot="-523075">
            <a:off x="1119992" y="2461872"/>
            <a:ext cx="1324655" cy="10558842"/>
          </a:xfrm>
          <a:custGeom>
            <a:avLst/>
            <a:gdLst/>
            <a:ahLst/>
            <a:cxnLst/>
            <a:rect r="r" b="b" t="t" l="l"/>
            <a:pathLst>
              <a:path h="10558842" w="1324655">
                <a:moveTo>
                  <a:pt x="0" y="0"/>
                </a:moveTo>
                <a:lnTo>
                  <a:pt x="1324655" y="0"/>
                </a:lnTo>
                <a:lnTo>
                  <a:pt x="1324655" y="10558842"/>
                </a:lnTo>
                <a:lnTo>
                  <a:pt x="0" y="1055884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24" id="24"/>
          <p:cNvGrpSpPr/>
          <p:nvPr/>
        </p:nvGrpSpPr>
        <p:grpSpPr>
          <a:xfrm rot="-418072">
            <a:off x="2625452" y="3105656"/>
            <a:ext cx="13272947" cy="4788655"/>
            <a:chOff x="0" y="0"/>
            <a:chExt cx="3495756" cy="1261209"/>
          </a:xfrm>
        </p:grpSpPr>
        <p:sp>
          <p:nvSpPr>
            <p:cNvPr name="Freeform 25" id="25"/>
            <p:cNvSpPr/>
            <p:nvPr/>
          </p:nvSpPr>
          <p:spPr>
            <a:xfrm flipH="false" flipV="false" rot="0">
              <a:off x="0" y="0"/>
              <a:ext cx="3495756" cy="1261209"/>
            </a:xfrm>
            <a:custGeom>
              <a:avLst/>
              <a:gdLst/>
              <a:ahLst/>
              <a:cxnLst/>
              <a:rect r="r" b="b" t="t" l="l"/>
              <a:pathLst>
                <a:path h="1261209" w="3495756">
                  <a:moveTo>
                    <a:pt x="0" y="0"/>
                  </a:moveTo>
                  <a:lnTo>
                    <a:pt x="3495756" y="0"/>
                  </a:lnTo>
                  <a:lnTo>
                    <a:pt x="3495756" y="1261209"/>
                  </a:lnTo>
                  <a:lnTo>
                    <a:pt x="0" y="1261209"/>
                  </a:lnTo>
                  <a:close/>
                </a:path>
              </a:pathLst>
            </a:custGeom>
            <a:solidFill>
              <a:srgbClr val="FFFFFF"/>
            </a:solidFill>
          </p:spPr>
        </p:sp>
        <p:sp>
          <p:nvSpPr>
            <p:cNvPr name="TextBox 26" id="26"/>
            <p:cNvSpPr txBox="true"/>
            <p:nvPr/>
          </p:nvSpPr>
          <p:spPr>
            <a:xfrm>
              <a:off x="0" y="-47625"/>
              <a:ext cx="3495756" cy="1308834"/>
            </a:xfrm>
            <a:prstGeom prst="rect">
              <a:avLst/>
            </a:prstGeom>
          </p:spPr>
          <p:txBody>
            <a:bodyPr anchor="ctr" rtlCol="false" tIns="50800" lIns="50800" bIns="50800" rIns="50800"/>
            <a:lstStyle/>
            <a:p>
              <a:pPr algn="ctr">
                <a:lnSpc>
                  <a:spcPts val="2659"/>
                </a:lnSpc>
              </a:pPr>
            </a:p>
          </p:txBody>
        </p:sp>
      </p:grpSp>
      <p:sp>
        <p:nvSpPr>
          <p:cNvPr name="Freeform 27" id="27"/>
          <p:cNvSpPr/>
          <p:nvPr/>
        </p:nvSpPr>
        <p:spPr>
          <a:xfrm flipH="false" flipV="false" rot="1361156">
            <a:off x="14158376" y="1182294"/>
            <a:ext cx="2466841" cy="2480370"/>
          </a:xfrm>
          <a:custGeom>
            <a:avLst/>
            <a:gdLst/>
            <a:ahLst/>
            <a:cxnLst/>
            <a:rect r="r" b="b" t="t" l="l"/>
            <a:pathLst>
              <a:path h="2480370" w="2466841">
                <a:moveTo>
                  <a:pt x="0" y="0"/>
                </a:moveTo>
                <a:lnTo>
                  <a:pt x="2466841" y="0"/>
                </a:lnTo>
                <a:lnTo>
                  <a:pt x="2466841" y="2480370"/>
                </a:lnTo>
                <a:lnTo>
                  <a:pt x="0" y="248037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AutoShape 28" id="28"/>
          <p:cNvSpPr/>
          <p:nvPr/>
        </p:nvSpPr>
        <p:spPr>
          <a:xfrm flipV="true">
            <a:off x="4969493" y="5735727"/>
            <a:ext cx="10252602" cy="1213431"/>
          </a:xfrm>
          <a:prstGeom prst="line">
            <a:avLst/>
          </a:prstGeom>
          <a:ln cap="flat" w="38100">
            <a:solidFill>
              <a:srgbClr val="795C32"/>
            </a:solidFill>
            <a:prstDash val="solid"/>
            <a:headEnd type="none" len="sm" w="sm"/>
            <a:tailEnd type="none" len="sm" w="sm"/>
          </a:ln>
        </p:spPr>
      </p:sp>
      <p:sp>
        <p:nvSpPr>
          <p:cNvPr name="TextBox 29" id="29"/>
          <p:cNvSpPr txBox="true"/>
          <p:nvPr/>
        </p:nvSpPr>
        <p:spPr>
          <a:xfrm rot="-416449">
            <a:off x="1626723" y="4059891"/>
            <a:ext cx="13162436" cy="3256943"/>
          </a:xfrm>
          <a:prstGeom prst="rect">
            <a:avLst/>
          </a:prstGeom>
        </p:spPr>
        <p:txBody>
          <a:bodyPr anchor="t" rtlCol="false" tIns="0" lIns="0" bIns="0" rIns="0">
            <a:spAutoFit/>
          </a:bodyPr>
          <a:lstStyle/>
          <a:p>
            <a:pPr algn="r">
              <a:lnSpc>
                <a:spcPts val="6504"/>
              </a:lnSpc>
            </a:pPr>
            <a:r>
              <a:rPr lang="en-US" sz="4646">
                <a:solidFill>
                  <a:srgbClr val="373737"/>
                </a:solidFill>
                <a:latin typeface="Paytone One"/>
              </a:rPr>
              <a:t>HOW DO I DEMONSTRATE COLLEGE READINESS TO BE ELIGIBLE TO ENROLL IN DUAL CREDIT COURSES?</a:t>
            </a:r>
          </a:p>
          <a:p>
            <a:pPr algn="r">
              <a:lnSpc>
                <a:spcPts val="6504"/>
              </a:lnSpc>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795C32"/>
        </a:solidFill>
      </p:bgPr>
    </p:bg>
    <p:spTree>
      <p:nvGrpSpPr>
        <p:cNvPr id="1" name=""/>
        <p:cNvGrpSpPr/>
        <p:nvPr/>
      </p:nvGrpSpPr>
      <p:grpSpPr>
        <a:xfrm>
          <a:off x="0" y="0"/>
          <a:ext cx="0" cy="0"/>
          <a:chOff x="0" y="0"/>
          <a:chExt cx="0" cy="0"/>
        </a:xfrm>
      </p:grpSpPr>
      <p:grpSp>
        <p:nvGrpSpPr>
          <p:cNvPr name="Group 2" id="2"/>
          <p:cNvGrpSpPr/>
          <p:nvPr/>
        </p:nvGrpSpPr>
        <p:grpSpPr>
          <a:xfrm rot="0">
            <a:off x="-568126" y="581078"/>
            <a:ext cx="19407887" cy="9233566"/>
            <a:chOff x="0" y="0"/>
            <a:chExt cx="5111542" cy="2431886"/>
          </a:xfrm>
        </p:grpSpPr>
        <p:sp>
          <p:nvSpPr>
            <p:cNvPr name="Freeform 3" id="3"/>
            <p:cNvSpPr/>
            <p:nvPr/>
          </p:nvSpPr>
          <p:spPr>
            <a:xfrm flipH="false" flipV="false" rot="0">
              <a:off x="0" y="0"/>
              <a:ext cx="5111542" cy="2431886"/>
            </a:xfrm>
            <a:custGeom>
              <a:avLst/>
              <a:gdLst/>
              <a:ahLst/>
              <a:cxnLst/>
              <a:rect r="r" b="b" t="t" l="l"/>
              <a:pathLst>
                <a:path h="2431886" w="5111542">
                  <a:moveTo>
                    <a:pt x="0" y="0"/>
                  </a:moveTo>
                  <a:lnTo>
                    <a:pt x="5111542" y="0"/>
                  </a:lnTo>
                  <a:lnTo>
                    <a:pt x="5111542" y="2431886"/>
                  </a:lnTo>
                  <a:lnTo>
                    <a:pt x="0" y="2431886"/>
                  </a:lnTo>
                  <a:close/>
                </a:path>
              </a:pathLst>
            </a:custGeom>
            <a:solidFill>
              <a:srgbClr val="FFFFFF"/>
            </a:solidFill>
          </p:spPr>
        </p:sp>
        <p:sp>
          <p:nvSpPr>
            <p:cNvPr name="TextBox 4" id="4"/>
            <p:cNvSpPr txBox="true"/>
            <p:nvPr/>
          </p:nvSpPr>
          <p:spPr>
            <a:xfrm>
              <a:off x="0" y="-47625"/>
              <a:ext cx="5111542" cy="2479511"/>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0284821" y="2672892"/>
            <a:ext cx="7520391" cy="6585408"/>
            <a:chOff x="0" y="0"/>
            <a:chExt cx="1980679" cy="1734428"/>
          </a:xfrm>
        </p:grpSpPr>
        <p:sp>
          <p:nvSpPr>
            <p:cNvPr name="Freeform 6" id="6"/>
            <p:cNvSpPr/>
            <p:nvPr/>
          </p:nvSpPr>
          <p:spPr>
            <a:xfrm flipH="false" flipV="false" rot="0">
              <a:off x="0" y="0"/>
              <a:ext cx="1980679" cy="1734428"/>
            </a:xfrm>
            <a:custGeom>
              <a:avLst/>
              <a:gdLst/>
              <a:ahLst/>
              <a:cxnLst/>
              <a:rect r="r" b="b" t="t" l="l"/>
              <a:pathLst>
                <a:path h="1734428" w="1980679">
                  <a:moveTo>
                    <a:pt x="66915" y="0"/>
                  </a:moveTo>
                  <a:lnTo>
                    <a:pt x="1913764" y="0"/>
                  </a:lnTo>
                  <a:cubicBezTo>
                    <a:pt x="1931511" y="0"/>
                    <a:pt x="1948531" y="7050"/>
                    <a:pt x="1961080" y="19599"/>
                  </a:cubicBezTo>
                  <a:cubicBezTo>
                    <a:pt x="1973629" y="32148"/>
                    <a:pt x="1980679" y="49168"/>
                    <a:pt x="1980679" y="66915"/>
                  </a:cubicBezTo>
                  <a:lnTo>
                    <a:pt x="1980679" y="1667514"/>
                  </a:lnTo>
                  <a:cubicBezTo>
                    <a:pt x="1980679" y="1704470"/>
                    <a:pt x="1950720" y="1734428"/>
                    <a:pt x="1913764" y="1734428"/>
                  </a:cubicBezTo>
                  <a:lnTo>
                    <a:pt x="66915" y="1734428"/>
                  </a:lnTo>
                  <a:cubicBezTo>
                    <a:pt x="29959" y="1734428"/>
                    <a:pt x="0" y="1704470"/>
                    <a:pt x="0" y="1667514"/>
                  </a:cubicBezTo>
                  <a:lnTo>
                    <a:pt x="0" y="66915"/>
                  </a:lnTo>
                  <a:cubicBezTo>
                    <a:pt x="0" y="29959"/>
                    <a:pt x="29959" y="0"/>
                    <a:pt x="66915" y="0"/>
                  </a:cubicBezTo>
                  <a:close/>
                </a:path>
              </a:pathLst>
            </a:custGeom>
            <a:solidFill>
              <a:srgbClr val="000000">
                <a:alpha val="0"/>
              </a:srgbClr>
            </a:solidFill>
            <a:ln w="28575" cap="rnd">
              <a:solidFill>
                <a:srgbClr val="795C32"/>
              </a:solidFill>
              <a:prstDash val="solid"/>
              <a:round/>
            </a:ln>
          </p:spPr>
        </p:sp>
        <p:sp>
          <p:nvSpPr>
            <p:cNvPr name="TextBox 7" id="7"/>
            <p:cNvSpPr txBox="true"/>
            <p:nvPr/>
          </p:nvSpPr>
          <p:spPr>
            <a:xfrm>
              <a:off x="0" y="-47625"/>
              <a:ext cx="1980679" cy="1782053"/>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422855" y="2564655"/>
            <a:ext cx="7520391" cy="6585408"/>
            <a:chOff x="0" y="0"/>
            <a:chExt cx="1980679" cy="1734428"/>
          </a:xfrm>
        </p:grpSpPr>
        <p:sp>
          <p:nvSpPr>
            <p:cNvPr name="Freeform 9" id="9"/>
            <p:cNvSpPr/>
            <p:nvPr/>
          </p:nvSpPr>
          <p:spPr>
            <a:xfrm flipH="false" flipV="false" rot="0">
              <a:off x="0" y="0"/>
              <a:ext cx="1980679" cy="1734428"/>
            </a:xfrm>
            <a:custGeom>
              <a:avLst/>
              <a:gdLst/>
              <a:ahLst/>
              <a:cxnLst/>
              <a:rect r="r" b="b" t="t" l="l"/>
              <a:pathLst>
                <a:path h="1734428" w="1980679">
                  <a:moveTo>
                    <a:pt x="66915" y="0"/>
                  </a:moveTo>
                  <a:lnTo>
                    <a:pt x="1913764" y="0"/>
                  </a:lnTo>
                  <a:cubicBezTo>
                    <a:pt x="1931511" y="0"/>
                    <a:pt x="1948531" y="7050"/>
                    <a:pt x="1961080" y="19599"/>
                  </a:cubicBezTo>
                  <a:cubicBezTo>
                    <a:pt x="1973629" y="32148"/>
                    <a:pt x="1980679" y="49168"/>
                    <a:pt x="1980679" y="66915"/>
                  </a:cubicBezTo>
                  <a:lnTo>
                    <a:pt x="1980679" y="1667514"/>
                  </a:lnTo>
                  <a:cubicBezTo>
                    <a:pt x="1980679" y="1704470"/>
                    <a:pt x="1950720" y="1734428"/>
                    <a:pt x="1913764" y="1734428"/>
                  </a:cubicBezTo>
                  <a:lnTo>
                    <a:pt x="66915" y="1734428"/>
                  </a:lnTo>
                  <a:cubicBezTo>
                    <a:pt x="29959" y="1734428"/>
                    <a:pt x="0" y="1704470"/>
                    <a:pt x="0" y="1667514"/>
                  </a:cubicBezTo>
                  <a:lnTo>
                    <a:pt x="0" y="66915"/>
                  </a:lnTo>
                  <a:cubicBezTo>
                    <a:pt x="0" y="29959"/>
                    <a:pt x="29959" y="0"/>
                    <a:pt x="66915" y="0"/>
                  </a:cubicBezTo>
                  <a:close/>
                </a:path>
              </a:pathLst>
            </a:custGeom>
            <a:solidFill>
              <a:srgbClr val="000000">
                <a:alpha val="0"/>
              </a:srgbClr>
            </a:solidFill>
            <a:ln w="28575" cap="rnd">
              <a:solidFill>
                <a:srgbClr val="795C32"/>
              </a:solidFill>
              <a:prstDash val="solid"/>
              <a:round/>
            </a:ln>
          </p:spPr>
        </p:sp>
        <p:sp>
          <p:nvSpPr>
            <p:cNvPr name="TextBox 10" id="10"/>
            <p:cNvSpPr txBox="true"/>
            <p:nvPr/>
          </p:nvSpPr>
          <p:spPr>
            <a:xfrm>
              <a:off x="0" y="-47625"/>
              <a:ext cx="1980679" cy="1782053"/>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8695745" y="811125"/>
            <a:ext cx="1320565" cy="8773472"/>
            <a:chOff x="0" y="0"/>
            <a:chExt cx="1760754" cy="11697962"/>
          </a:xfrm>
        </p:grpSpPr>
        <p:sp>
          <p:nvSpPr>
            <p:cNvPr name="Freeform 12" id="12"/>
            <p:cNvSpPr/>
            <p:nvPr/>
          </p:nvSpPr>
          <p:spPr>
            <a:xfrm flipH="false" flipV="false" rot="0">
              <a:off x="293191" y="0"/>
              <a:ext cx="1467563" cy="11697962"/>
            </a:xfrm>
            <a:custGeom>
              <a:avLst/>
              <a:gdLst/>
              <a:ahLst/>
              <a:cxnLst/>
              <a:rect r="r" b="b" t="t" l="l"/>
              <a:pathLst>
                <a:path h="11697962" w="1467563">
                  <a:moveTo>
                    <a:pt x="0" y="0"/>
                  </a:moveTo>
                  <a:lnTo>
                    <a:pt x="1467563" y="0"/>
                  </a:lnTo>
                  <a:lnTo>
                    <a:pt x="1467563" y="11697962"/>
                  </a:lnTo>
                  <a:lnTo>
                    <a:pt x="0" y="1169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true" flipV="false" rot="0">
              <a:off x="0" y="0"/>
              <a:ext cx="1467563" cy="11697962"/>
            </a:xfrm>
            <a:custGeom>
              <a:avLst/>
              <a:gdLst/>
              <a:ahLst/>
              <a:cxnLst/>
              <a:rect r="r" b="b" t="t" l="l"/>
              <a:pathLst>
                <a:path h="11697962" w="1467563">
                  <a:moveTo>
                    <a:pt x="1467563" y="0"/>
                  </a:moveTo>
                  <a:lnTo>
                    <a:pt x="0" y="0"/>
                  </a:lnTo>
                  <a:lnTo>
                    <a:pt x="0" y="11697962"/>
                  </a:lnTo>
                  <a:lnTo>
                    <a:pt x="1467563" y="11697962"/>
                  </a:lnTo>
                  <a:lnTo>
                    <a:pt x="1467563"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Freeform 14" id="14"/>
          <p:cNvSpPr/>
          <p:nvPr/>
        </p:nvSpPr>
        <p:spPr>
          <a:xfrm flipH="false" flipV="false" rot="0">
            <a:off x="1162487" y="1542243"/>
            <a:ext cx="6041127" cy="1537741"/>
          </a:xfrm>
          <a:custGeom>
            <a:avLst/>
            <a:gdLst/>
            <a:ahLst/>
            <a:cxnLst/>
            <a:rect r="r" b="b" t="t" l="l"/>
            <a:pathLst>
              <a:path h="1537741" w="6041127">
                <a:moveTo>
                  <a:pt x="0" y="0"/>
                </a:moveTo>
                <a:lnTo>
                  <a:pt x="6041127" y="0"/>
                </a:lnTo>
                <a:lnTo>
                  <a:pt x="6041127" y="1537741"/>
                </a:lnTo>
                <a:lnTo>
                  <a:pt x="0" y="153774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0">
            <a:off x="11024453" y="1626995"/>
            <a:ext cx="6041127" cy="1537741"/>
          </a:xfrm>
          <a:custGeom>
            <a:avLst/>
            <a:gdLst/>
            <a:ahLst/>
            <a:cxnLst/>
            <a:rect r="r" b="b" t="t" l="l"/>
            <a:pathLst>
              <a:path h="1537741" w="6041127">
                <a:moveTo>
                  <a:pt x="0" y="0"/>
                </a:moveTo>
                <a:lnTo>
                  <a:pt x="6041127" y="0"/>
                </a:lnTo>
                <a:lnTo>
                  <a:pt x="6041127" y="1537741"/>
                </a:lnTo>
                <a:lnTo>
                  <a:pt x="0" y="153774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6" id="16"/>
          <p:cNvGrpSpPr/>
          <p:nvPr/>
        </p:nvGrpSpPr>
        <p:grpSpPr>
          <a:xfrm rot="-2622763">
            <a:off x="6574698" y="1133415"/>
            <a:ext cx="411875" cy="1390303"/>
            <a:chOff x="0" y="0"/>
            <a:chExt cx="108477" cy="366170"/>
          </a:xfrm>
        </p:grpSpPr>
        <p:sp>
          <p:nvSpPr>
            <p:cNvPr name="Freeform 17" id="17"/>
            <p:cNvSpPr/>
            <p:nvPr/>
          </p:nvSpPr>
          <p:spPr>
            <a:xfrm flipH="false" flipV="false" rot="0">
              <a:off x="0" y="0"/>
              <a:ext cx="108477" cy="366170"/>
            </a:xfrm>
            <a:custGeom>
              <a:avLst/>
              <a:gdLst/>
              <a:ahLst/>
              <a:cxnLst/>
              <a:rect r="r" b="b" t="t" l="l"/>
              <a:pathLst>
                <a:path h="366170" w="108477">
                  <a:moveTo>
                    <a:pt x="0" y="0"/>
                  </a:moveTo>
                  <a:lnTo>
                    <a:pt x="108477" y="0"/>
                  </a:lnTo>
                  <a:lnTo>
                    <a:pt x="108477" y="366170"/>
                  </a:lnTo>
                  <a:lnTo>
                    <a:pt x="0" y="366170"/>
                  </a:lnTo>
                  <a:close/>
                </a:path>
              </a:pathLst>
            </a:custGeom>
            <a:solidFill>
              <a:srgbClr val="373737">
                <a:alpha val="27843"/>
              </a:srgbClr>
            </a:solidFill>
          </p:spPr>
        </p:sp>
        <p:sp>
          <p:nvSpPr>
            <p:cNvPr name="TextBox 18" id="18"/>
            <p:cNvSpPr txBox="true"/>
            <p:nvPr/>
          </p:nvSpPr>
          <p:spPr>
            <a:xfrm>
              <a:off x="0" y="-47625"/>
              <a:ext cx="108477" cy="413795"/>
            </a:xfrm>
            <a:prstGeom prst="rect">
              <a:avLst/>
            </a:prstGeom>
          </p:spPr>
          <p:txBody>
            <a:bodyPr anchor="ctr" rtlCol="false" tIns="50800" lIns="50800" bIns="50800" rIns="50800"/>
            <a:lstStyle/>
            <a:p>
              <a:pPr algn="ctr">
                <a:lnSpc>
                  <a:spcPts val="2659"/>
                </a:lnSpc>
              </a:pPr>
            </a:p>
          </p:txBody>
        </p:sp>
      </p:grpSp>
      <p:sp>
        <p:nvSpPr>
          <p:cNvPr name="TextBox 19" id="19"/>
          <p:cNvSpPr txBox="true"/>
          <p:nvPr/>
        </p:nvSpPr>
        <p:spPr>
          <a:xfrm rot="0">
            <a:off x="1496107" y="1598877"/>
            <a:ext cx="5284529" cy="1302304"/>
          </a:xfrm>
          <a:prstGeom prst="rect">
            <a:avLst/>
          </a:prstGeom>
        </p:spPr>
        <p:txBody>
          <a:bodyPr anchor="t" rtlCol="false" tIns="0" lIns="0" bIns="0" rIns="0">
            <a:spAutoFit/>
          </a:bodyPr>
          <a:lstStyle/>
          <a:p>
            <a:pPr algn="ctr">
              <a:lnSpc>
                <a:spcPts val="5211"/>
              </a:lnSpc>
            </a:pPr>
            <a:r>
              <a:rPr lang="en-US" sz="3722">
                <a:solidFill>
                  <a:srgbClr val="373737"/>
                </a:solidFill>
                <a:latin typeface="Paytone One"/>
              </a:rPr>
              <a:t>STAAR END-OF-COURSE (EOC):</a:t>
            </a:r>
          </a:p>
        </p:txBody>
      </p:sp>
      <p:sp>
        <p:nvSpPr>
          <p:cNvPr name="TextBox 20" id="20"/>
          <p:cNvSpPr txBox="true"/>
          <p:nvPr/>
        </p:nvSpPr>
        <p:spPr>
          <a:xfrm rot="0">
            <a:off x="11559874" y="1815365"/>
            <a:ext cx="4694110" cy="934347"/>
          </a:xfrm>
          <a:prstGeom prst="rect">
            <a:avLst/>
          </a:prstGeom>
        </p:spPr>
        <p:txBody>
          <a:bodyPr anchor="t" rtlCol="false" tIns="0" lIns="0" bIns="0" rIns="0">
            <a:spAutoFit/>
          </a:bodyPr>
          <a:lstStyle/>
          <a:p>
            <a:pPr algn="ctr">
              <a:lnSpc>
                <a:spcPts val="3728"/>
              </a:lnSpc>
            </a:pPr>
            <a:r>
              <a:rPr lang="en-US" sz="2663">
                <a:solidFill>
                  <a:srgbClr val="373737"/>
                </a:solidFill>
                <a:latin typeface="Paytone One"/>
              </a:rPr>
              <a:t>TEXAS SUCCESS INITIATIVE ASSESSMENT 2 (TSIA2):  2</a:t>
            </a:r>
          </a:p>
        </p:txBody>
      </p:sp>
      <p:grpSp>
        <p:nvGrpSpPr>
          <p:cNvPr name="Group 21" id="21"/>
          <p:cNvGrpSpPr/>
          <p:nvPr/>
        </p:nvGrpSpPr>
        <p:grpSpPr>
          <a:xfrm rot="-7583812">
            <a:off x="1504506" y="1133415"/>
            <a:ext cx="411875" cy="1390303"/>
            <a:chOff x="0" y="0"/>
            <a:chExt cx="108477" cy="366170"/>
          </a:xfrm>
        </p:grpSpPr>
        <p:sp>
          <p:nvSpPr>
            <p:cNvPr name="Freeform 22" id="22"/>
            <p:cNvSpPr/>
            <p:nvPr/>
          </p:nvSpPr>
          <p:spPr>
            <a:xfrm flipH="false" flipV="false" rot="0">
              <a:off x="0" y="0"/>
              <a:ext cx="108477" cy="366170"/>
            </a:xfrm>
            <a:custGeom>
              <a:avLst/>
              <a:gdLst/>
              <a:ahLst/>
              <a:cxnLst/>
              <a:rect r="r" b="b" t="t" l="l"/>
              <a:pathLst>
                <a:path h="366170" w="108477">
                  <a:moveTo>
                    <a:pt x="0" y="0"/>
                  </a:moveTo>
                  <a:lnTo>
                    <a:pt x="108477" y="0"/>
                  </a:lnTo>
                  <a:lnTo>
                    <a:pt x="108477" y="366170"/>
                  </a:lnTo>
                  <a:lnTo>
                    <a:pt x="0" y="366170"/>
                  </a:lnTo>
                  <a:close/>
                </a:path>
              </a:pathLst>
            </a:custGeom>
            <a:solidFill>
              <a:srgbClr val="373737">
                <a:alpha val="27843"/>
              </a:srgbClr>
            </a:solidFill>
          </p:spPr>
        </p:sp>
        <p:sp>
          <p:nvSpPr>
            <p:cNvPr name="TextBox 23" id="23"/>
            <p:cNvSpPr txBox="true"/>
            <p:nvPr/>
          </p:nvSpPr>
          <p:spPr>
            <a:xfrm>
              <a:off x="0" y="-47625"/>
              <a:ext cx="108477" cy="413795"/>
            </a:xfrm>
            <a:prstGeom prst="rect">
              <a:avLst/>
            </a:prstGeom>
          </p:spPr>
          <p:txBody>
            <a:bodyPr anchor="ctr" rtlCol="false" tIns="50800" lIns="50800" bIns="50800" rIns="50800"/>
            <a:lstStyle/>
            <a:p>
              <a:pPr algn="ctr">
                <a:lnSpc>
                  <a:spcPts val="2659"/>
                </a:lnSpc>
              </a:pPr>
            </a:p>
          </p:txBody>
        </p:sp>
      </p:grpSp>
      <p:grpSp>
        <p:nvGrpSpPr>
          <p:cNvPr name="Group 24" id="24"/>
          <p:cNvGrpSpPr/>
          <p:nvPr/>
        </p:nvGrpSpPr>
        <p:grpSpPr>
          <a:xfrm rot="-2622763">
            <a:off x="16424128" y="1199942"/>
            <a:ext cx="411875" cy="1390303"/>
            <a:chOff x="0" y="0"/>
            <a:chExt cx="108477" cy="366170"/>
          </a:xfrm>
        </p:grpSpPr>
        <p:sp>
          <p:nvSpPr>
            <p:cNvPr name="Freeform 25" id="25"/>
            <p:cNvSpPr/>
            <p:nvPr/>
          </p:nvSpPr>
          <p:spPr>
            <a:xfrm flipH="false" flipV="false" rot="0">
              <a:off x="0" y="0"/>
              <a:ext cx="108477" cy="366170"/>
            </a:xfrm>
            <a:custGeom>
              <a:avLst/>
              <a:gdLst/>
              <a:ahLst/>
              <a:cxnLst/>
              <a:rect r="r" b="b" t="t" l="l"/>
              <a:pathLst>
                <a:path h="366170" w="108477">
                  <a:moveTo>
                    <a:pt x="0" y="0"/>
                  </a:moveTo>
                  <a:lnTo>
                    <a:pt x="108477" y="0"/>
                  </a:lnTo>
                  <a:lnTo>
                    <a:pt x="108477" y="366170"/>
                  </a:lnTo>
                  <a:lnTo>
                    <a:pt x="0" y="366170"/>
                  </a:lnTo>
                  <a:close/>
                </a:path>
              </a:pathLst>
            </a:custGeom>
            <a:solidFill>
              <a:srgbClr val="373737">
                <a:alpha val="27843"/>
              </a:srgbClr>
            </a:solidFill>
          </p:spPr>
        </p:sp>
        <p:sp>
          <p:nvSpPr>
            <p:cNvPr name="TextBox 26" id="26"/>
            <p:cNvSpPr txBox="true"/>
            <p:nvPr/>
          </p:nvSpPr>
          <p:spPr>
            <a:xfrm>
              <a:off x="0" y="-47625"/>
              <a:ext cx="108477" cy="413795"/>
            </a:xfrm>
            <a:prstGeom prst="rect">
              <a:avLst/>
            </a:prstGeom>
          </p:spPr>
          <p:txBody>
            <a:bodyPr anchor="ctr" rtlCol="false" tIns="50800" lIns="50800" bIns="50800" rIns="50800"/>
            <a:lstStyle/>
            <a:p>
              <a:pPr algn="ctr">
                <a:lnSpc>
                  <a:spcPts val="2659"/>
                </a:lnSpc>
              </a:pPr>
            </a:p>
          </p:txBody>
        </p:sp>
      </p:grpSp>
      <p:grpSp>
        <p:nvGrpSpPr>
          <p:cNvPr name="Group 27" id="27"/>
          <p:cNvGrpSpPr/>
          <p:nvPr/>
        </p:nvGrpSpPr>
        <p:grpSpPr>
          <a:xfrm rot="-7583812">
            <a:off x="11353936" y="1199942"/>
            <a:ext cx="411875" cy="1390303"/>
            <a:chOff x="0" y="0"/>
            <a:chExt cx="108477" cy="366170"/>
          </a:xfrm>
        </p:grpSpPr>
        <p:sp>
          <p:nvSpPr>
            <p:cNvPr name="Freeform 28" id="28"/>
            <p:cNvSpPr/>
            <p:nvPr/>
          </p:nvSpPr>
          <p:spPr>
            <a:xfrm flipH="false" flipV="false" rot="0">
              <a:off x="0" y="0"/>
              <a:ext cx="108477" cy="366170"/>
            </a:xfrm>
            <a:custGeom>
              <a:avLst/>
              <a:gdLst/>
              <a:ahLst/>
              <a:cxnLst/>
              <a:rect r="r" b="b" t="t" l="l"/>
              <a:pathLst>
                <a:path h="366170" w="108477">
                  <a:moveTo>
                    <a:pt x="0" y="0"/>
                  </a:moveTo>
                  <a:lnTo>
                    <a:pt x="108477" y="0"/>
                  </a:lnTo>
                  <a:lnTo>
                    <a:pt x="108477" y="366170"/>
                  </a:lnTo>
                  <a:lnTo>
                    <a:pt x="0" y="366170"/>
                  </a:lnTo>
                  <a:close/>
                </a:path>
              </a:pathLst>
            </a:custGeom>
            <a:solidFill>
              <a:srgbClr val="373737">
                <a:alpha val="27843"/>
              </a:srgbClr>
            </a:solidFill>
          </p:spPr>
        </p:sp>
        <p:sp>
          <p:nvSpPr>
            <p:cNvPr name="TextBox 29" id="29"/>
            <p:cNvSpPr txBox="true"/>
            <p:nvPr/>
          </p:nvSpPr>
          <p:spPr>
            <a:xfrm>
              <a:off x="0" y="-47625"/>
              <a:ext cx="108477" cy="413795"/>
            </a:xfrm>
            <a:prstGeom prst="rect">
              <a:avLst/>
            </a:prstGeom>
          </p:spPr>
          <p:txBody>
            <a:bodyPr anchor="ctr" rtlCol="false" tIns="50800" lIns="50800" bIns="50800" rIns="50800"/>
            <a:lstStyle/>
            <a:p>
              <a:pPr algn="ctr">
                <a:lnSpc>
                  <a:spcPts val="2659"/>
                </a:lnSpc>
              </a:pPr>
            </a:p>
          </p:txBody>
        </p:sp>
      </p:grpSp>
      <p:sp>
        <p:nvSpPr>
          <p:cNvPr name="TextBox 30" id="30"/>
          <p:cNvSpPr txBox="true"/>
          <p:nvPr/>
        </p:nvSpPr>
        <p:spPr>
          <a:xfrm rot="0">
            <a:off x="10509811" y="3475952"/>
            <a:ext cx="7070411" cy="5240128"/>
          </a:xfrm>
          <a:prstGeom prst="rect">
            <a:avLst/>
          </a:prstGeom>
        </p:spPr>
        <p:txBody>
          <a:bodyPr anchor="t" rtlCol="false" tIns="0" lIns="0" bIns="0" rIns="0">
            <a:spAutoFit/>
          </a:bodyPr>
          <a:lstStyle/>
          <a:p>
            <a:pPr marL="574204" indent="-287102" lvl="1">
              <a:lnSpc>
                <a:spcPts val="3723"/>
              </a:lnSpc>
              <a:buFont typeface="Arial"/>
              <a:buChar char="•"/>
            </a:pPr>
            <a:r>
              <a:rPr lang="en-US" sz="2659">
                <a:solidFill>
                  <a:srgbClr val="373737"/>
                </a:solidFill>
                <a:latin typeface="เอฟซี เรนโบว์ Bold"/>
              </a:rPr>
              <a:t>English</a:t>
            </a:r>
            <a:r>
              <a:rPr lang="en-US" sz="2659">
                <a:solidFill>
                  <a:srgbClr val="373737"/>
                </a:solidFill>
                <a:latin typeface="เอฟซี เรนโบว์"/>
              </a:rPr>
              <a:t>, 945 or greater with an essay score of 5 or greater. If less than 945, Diagnostic Test Score of 5 or greater and an Essay Score of 5 or greater. </a:t>
            </a:r>
          </a:p>
          <a:p>
            <a:pPr>
              <a:lnSpc>
                <a:spcPts val="3723"/>
              </a:lnSpc>
            </a:pPr>
          </a:p>
          <a:p>
            <a:pPr marL="574204" indent="-287102" lvl="1">
              <a:lnSpc>
                <a:spcPts val="3723"/>
              </a:lnSpc>
              <a:buFont typeface="Arial"/>
              <a:buChar char="•"/>
            </a:pPr>
            <a:r>
              <a:rPr lang="en-US" sz="2659">
                <a:solidFill>
                  <a:srgbClr val="373737"/>
                </a:solidFill>
                <a:latin typeface="เอฟซี เรนโบว์ Bold"/>
              </a:rPr>
              <a:t>Math,</a:t>
            </a:r>
            <a:r>
              <a:rPr lang="en-US" sz="2659">
                <a:solidFill>
                  <a:srgbClr val="373737"/>
                </a:solidFill>
                <a:latin typeface="เอฟซี เรนโบว์"/>
              </a:rPr>
              <a:t> 950 or greater. If less than 950, Diagnostic Score of 6. (only required for seniors taking dual credit statistics and College algebra)</a:t>
            </a:r>
          </a:p>
          <a:p>
            <a:pPr algn="ctr">
              <a:lnSpc>
                <a:spcPts val="3723"/>
              </a:lnSpc>
            </a:pPr>
          </a:p>
        </p:txBody>
      </p:sp>
      <p:sp>
        <p:nvSpPr>
          <p:cNvPr name="Freeform 31" id="31"/>
          <p:cNvSpPr/>
          <p:nvPr/>
        </p:nvSpPr>
        <p:spPr>
          <a:xfrm flipH="false" flipV="false" rot="0">
            <a:off x="17065580" y="8173462"/>
            <a:ext cx="1074226" cy="1411135"/>
          </a:xfrm>
          <a:custGeom>
            <a:avLst/>
            <a:gdLst/>
            <a:ahLst/>
            <a:cxnLst/>
            <a:rect r="r" b="b" t="t" l="l"/>
            <a:pathLst>
              <a:path h="1411135" w="1074226">
                <a:moveTo>
                  <a:pt x="0" y="0"/>
                </a:moveTo>
                <a:lnTo>
                  <a:pt x="1074226" y="0"/>
                </a:lnTo>
                <a:lnTo>
                  <a:pt x="1074226" y="1411135"/>
                </a:lnTo>
                <a:lnTo>
                  <a:pt x="0" y="141113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32" id="32"/>
          <p:cNvSpPr/>
          <p:nvPr/>
        </p:nvSpPr>
        <p:spPr>
          <a:xfrm flipH="false" flipV="false" rot="0">
            <a:off x="6096942" y="8377760"/>
            <a:ext cx="2598803" cy="1544607"/>
          </a:xfrm>
          <a:custGeom>
            <a:avLst/>
            <a:gdLst/>
            <a:ahLst/>
            <a:cxnLst/>
            <a:rect r="r" b="b" t="t" l="l"/>
            <a:pathLst>
              <a:path h="1544607" w="2598803">
                <a:moveTo>
                  <a:pt x="0" y="0"/>
                </a:moveTo>
                <a:lnTo>
                  <a:pt x="2598803" y="0"/>
                </a:lnTo>
                <a:lnTo>
                  <a:pt x="2598803" y="1544607"/>
                </a:lnTo>
                <a:lnTo>
                  <a:pt x="0" y="154460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33" id="33"/>
          <p:cNvSpPr txBox="true"/>
          <p:nvPr/>
        </p:nvSpPr>
        <p:spPr>
          <a:xfrm rot="0">
            <a:off x="678499" y="3590496"/>
            <a:ext cx="7009103" cy="3945548"/>
          </a:xfrm>
          <a:prstGeom prst="rect">
            <a:avLst/>
          </a:prstGeom>
        </p:spPr>
        <p:txBody>
          <a:bodyPr anchor="t" rtlCol="false" tIns="0" lIns="0" bIns="0" rIns="0">
            <a:spAutoFit/>
          </a:bodyPr>
          <a:lstStyle/>
          <a:p>
            <a:pPr marL="790939" indent="-395469" lvl="1">
              <a:lnSpc>
                <a:spcPts val="5128"/>
              </a:lnSpc>
              <a:buFont typeface="Arial"/>
              <a:buChar char="•"/>
            </a:pPr>
            <a:r>
              <a:rPr lang="en-US" sz="3663">
                <a:solidFill>
                  <a:srgbClr val="373737"/>
                </a:solidFill>
                <a:latin typeface="เอฟซี เรนโบว์"/>
              </a:rPr>
              <a:t>English II EOC – 4000</a:t>
            </a:r>
          </a:p>
          <a:p>
            <a:pPr>
              <a:lnSpc>
                <a:spcPts val="5128"/>
              </a:lnSpc>
            </a:pPr>
          </a:p>
          <a:p>
            <a:pPr marL="790939" indent="-395469" lvl="1">
              <a:lnSpc>
                <a:spcPts val="5128"/>
              </a:lnSpc>
              <a:buFont typeface="Arial"/>
              <a:buChar char="•"/>
            </a:pPr>
            <a:r>
              <a:rPr lang="en-US" sz="3663">
                <a:solidFill>
                  <a:srgbClr val="373737"/>
                </a:solidFill>
                <a:latin typeface="เอฟซี เรนโบว์"/>
              </a:rPr>
              <a:t> Algebra I EOC – 4000 with passing grade in Algebra II (or)</a:t>
            </a:r>
          </a:p>
          <a:p>
            <a:pPr algn="ctr">
              <a:lnSpc>
                <a:spcPts val="5128"/>
              </a:lnSpc>
            </a:pP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795C32"/>
        </a:solidFill>
      </p:bgPr>
    </p:bg>
    <p:spTree>
      <p:nvGrpSpPr>
        <p:cNvPr id="1" name=""/>
        <p:cNvGrpSpPr/>
        <p:nvPr/>
      </p:nvGrpSpPr>
      <p:grpSpPr>
        <a:xfrm>
          <a:off x="0" y="0"/>
          <a:ext cx="0" cy="0"/>
          <a:chOff x="0" y="0"/>
          <a:chExt cx="0" cy="0"/>
        </a:xfrm>
      </p:grpSpPr>
      <p:grpSp>
        <p:nvGrpSpPr>
          <p:cNvPr name="Group 2" id="2"/>
          <p:cNvGrpSpPr/>
          <p:nvPr/>
        </p:nvGrpSpPr>
        <p:grpSpPr>
          <a:xfrm rot="0">
            <a:off x="-568126" y="581078"/>
            <a:ext cx="19407887" cy="9233566"/>
            <a:chOff x="0" y="0"/>
            <a:chExt cx="5111542" cy="2431886"/>
          </a:xfrm>
        </p:grpSpPr>
        <p:sp>
          <p:nvSpPr>
            <p:cNvPr name="Freeform 3" id="3"/>
            <p:cNvSpPr/>
            <p:nvPr/>
          </p:nvSpPr>
          <p:spPr>
            <a:xfrm flipH="false" flipV="false" rot="0">
              <a:off x="0" y="0"/>
              <a:ext cx="5111542" cy="2431886"/>
            </a:xfrm>
            <a:custGeom>
              <a:avLst/>
              <a:gdLst/>
              <a:ahLst/>
              <a:cxnLst/>
              <a:rect r="r" b="b" t="t" l="l"/>
              <a:pathLst>
                <a:path h="2431886" w="5111542">
                  <a:moveTo>
                    <a:pt x="0" y="0"/>
                  </a:moveTo>
                  <a:lnTo>
                    <a:pt x="5111542" y="0"/>
                  </a:lnTo>
                  <a:lnTo>
                    <a:pt x="5111542" y="2431886"/>
                  </a:lnTo>
                  <a:lnTo>
                    <a:pt x="0" y="2431886"/>
                  </a:lnTo>
                  <a:close/>
                </a:path>
              </a:pathLst>
            </a:custGeom>
            <a:solidFill>
              <a:srgbClr val="FFFFFF"/>
            </a:solidFill>
          </p:spPr>
        </p:sp>
        <p:sp>
          <p:nvSpPr>
            <p:cNvPr name="TextBox 4" id="4"/>
            <p:cNvSpPr txBox="true"/>
            <p:nvPr/>
          </p:nvSpPr>
          <p:spPr>
            <a:xfrm>
              <a:off x="0" y="-47625"/>
              <a:ext cx="5111542" cy="2479511"/>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0284821" y="2672892"/>
            <a:ext cx="7520391" cy="6585408"/>
            <a:chOff x="0" y="0"/>
            <a:chExt cx="1980679" cy="1734428"/>
          </a:xfrm>
        </p:grpSpPr>
        <p:sp>
          <p:nvSpPr>
            <p:cNvPr name="Freeform 6" id="6"/>
            <p:cNvSpPr/>
            <p:nvPr/>
          </p:nvSpPr>
          <p:spPr>
            <a:xfrm flipH="false" flipV="false" rot="0">
              <a:off x="0" y="0"/>
              <a:ext cx="1980679" cy="1734428"/>
            </a:xfrm>
            <a:custGeom>
              <a:avLst/>
              <a:gdLst/>
              <a:ahLst/>
              <a:cxnLst/>
              <a:rect r="r" b="b" t="t" l="l"/>
              <a:pathLst>
                <a:path h="1734428" w="1980679">
                  <a:moveTo>
                    <a:pt x="66915" y="0"/>
                  </a:moveTo>
                  <a:lnTo>
                    <a:pt x="1913764" y="0"/>
                  </a:lnTo>
                  <a:cubicBezTo>
                    <a:pt x="1931511" y="0"/>
                    <a:pt x="1948531" y="7050"/>
                    <a:pt x="1961080" y="19599"/>
                  </a:cubicBezTo>
                  <a:cubicBezTo>
                    <a:pt x="1973629" y="32148"/>
                    <a:pt x="1980679" y="49168"/>
                    <a:pt x="1980679" y="66915"/>
                  </a:cubicBezTo>
                  <a:lnTo>
                    <a:pt x="1980679" y="1667514"/>
                  </a:lnTo>
                  <a:cubicBezTo>
                    <a:pt x="1980679" y="1704470"/>
                    <a:pt x="1950720" y="1734428"/>
                    <a:pt x="1913764" y="1734428"/>
                  </a:cubicBezTo>
                  <a:lnTo>
                    <a:pt x="66915" y="1734428"/>
                  </a:lnTo>
                  <a:cubicBezTo>
                    <a:pt x="29959" y="1734428"/>
                    <a:pt x="0" y="1704470"/>
                    <a:pt x="0" y="1667514"/>
                  </a:cubicBezTo>
                  <a:lnTo>
                    <a:pt x="0" y="66915"/>
                  </a:lnTo>
                  <a:cubicBezTo>
                    <a:pt x="0" y="29959"/>
                    <a:pt x="29959" y="0"/>
                    <a:pt x="66915" y="0"/>
                  </a:cubicBezTo>
                  <a:close/>
                </a:path>
              </a:pathLst>
            </a:custGeom>
            <a:solidFill>
              <a:srgbClr val="000000">
                <a:alpha val="0"/>
              </a:srgbClr>
            </a:solidFill>
            <a:ln w="28575" cap="rnd">
              <a:solidFill>
                <a:srgbClr val="795C32"/>
              </a:solidFill>
              <a:prstDash val="solid"/>
              <a:round/>
            </a:ln>
          </p:spPr>
        </p:sp>
        <p:sp>
          <p:nvSpPr>
            <p:cNvPr name="TextBox 7" id="7"/>
            <p:cNvSpPr txBox="true"/>
            <p:nvPr/>
          </p:nvSpPr>
          <p:spPr>
            <a:xfrm>
              <a:off x="0" y="-47625"/>
              <a:ext cx="1980679" cy="1782053"/>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422855" y="2564655"/>
            <a:ext cx="7520391" cy="6585408"/>
            <a:chOff x="0" y="0"/>
            <a:chExt cx="1980679" cy="1734428"/>
          </a:xfrm>
        </p:grpSpPr>
        <p:sp>
          <p:nvSpPr>
            <p:cNvPr name="Freeform 9" id="9"/>
            <p:cNvSpPr/>
            <p:nvPr/>
          </p:nvSpPr>
          <p:spPr>
            <a:xfrm flipH="false" flipV="false" rot="0">
              <a:off x="0" y="0"/>
              <a:ext cx="1980679" cy="1734428"/>
            </a:xfrm>
            <a:custGeom>
              <a:avLst/>
              <a:gdLst/>
              <a:ahLst/>
              <a:cxnLst/>
              <a:rect r="r" b="b" t="t" l="l"/>
              <a:pathLst>
                <a:path h="1734428" w="1980679">
                  <a:moveTo>
                    <a:pt x="66915" y="0"/>
                  </a:moveTo>
                  <a:lnTo>
                    <a:pt x="1913764" y="0"/>
                  </a:lnTo>
                  <a:cubicBezTo>
                    <a:pt x="1931511" y="0"/>
                    <a:pt x="1948531" y="7050"/>
                    <a:pt x="1961080" y="19599"/>
                  </a:cubicBezTo>
                  <a:cubicBezTo>
                    <a:pt x="1973629" y="32148"/>
                    <a:pt x="1980679" y="49168"/>
                    <a:pt x="1980679" y="66915"/>
                  </a:cubicBezTo>
                  <a:lnTo>
                    <a:pt x="1980679" y="1667514"/>
                  </a:lnTo>
                  <a:cubicBezTo>
                    <a:pt x="1980679" y="1704470"/>
                    <a:pt x="1950720" y="1734428"/>
                    <a:pt x="1913764" y="1734428"/>
                  </a:cubicBezTo>
                  <a:lnTo>
                    <a:pt x="66915" y="1734428"/>
                  </a:lnTo>
                  <a:cubicBezTo>
                    <a:pt x="29959" y="1734428"/>
                    <a:pt x="0" y="1704470"/>
                    <a:pt x="0" y="1667514"/>
                  </a:cubicBezTo>
                  <a:lnTo>
                    <a:pt x="0" y="66915"/>
                  </a:lnTo>
                  <a:cubicBezTo>
                    <a:pt x="0" y="29959"/>
                    <a:pt x="29959" y="0"/>
                    <a:pt x="66915" y="0"/>
                  </a:cubicBezTo>
                  <a:close/>
                </a:path>
              </a:pathLst>
            </a:custGeom>
            <a:solidFill>
              <a:srgbClr val="000000">
                <a:alpha val="0"/>
              </a:srgbClr>
            </a:solidFill>
            <a:ln w="28575" cap="rnd">
              <a:solidFill>
                <a:srgbClr val="795C32"/>
              </a:solidFill>
              <a:prstDash val="solid"/>
              <a:round/>
            </a:ln>
          </p:spPr>
        </p:sp>
        <p:sp>
          <p:nvSpPr>
            <p:cNvPr name="TextBox 10" id="10"/>
            <p:cNvSpPr txBox="true"/>
            <p:nvPr/>
          </p:nvSpPr>
          <p:spPr>
            <a:xfrm>
              <a:off x="0" y="-47625"/>
              <a:ext cx="1980679" cy="1782053"/>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8695745" y="811125"/>
            <a:ext cx="1320565" cy="8773472"/>
            <a:chOff x="0" y="0"/>
            <a:chExt cx="1760754" cy="11697962"/>
          </a:xfrm>
        </p:grpSpPr>
        <p:sp>
          <p:nvSpPr>
            <p:cNvPr name="Freeform 12" id="12"/>
            <p:cNvSpPr/>
            <p:nvPr/>
          </p:nvSpPr>
          <p:spPr>
            <a:xfrm flipH="false" flipV="false" rot="0">
              <a:off x="293191" y="0"/>
              <a:ext cx="1467563" cy="11697962"/>
            </a:xfrm>
            <a:custGeom>
              <a:avLst/>
              <a:gdLst/>
              <a:ahLst/>
              <a:cxnLst/>
              <a:rect r="r" b="b" t="t" l="l"/>
              <a:pathLst>
                <a:path h="11697962" w="1467563">
                  <a:moveTo>
                    <a:pt x="0" y="0"/>
                  </a:moveTo>
                  <a:lnTo>
                    <a:pt x="1467563" y="0"/>
                  </a:lnTo>
                  <a:lnTo>
                    <a:pt x="1467563" y="11697962"/>
                  </a:lnTo>
                  <a:lnTo>
                    <a:pt x="0" y="1169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true" flipV="false" rot="0">
              <a:off x="0" y="0"/>
              <a:ext cx="1467563" cy="11697962"/>
            </a:xfrm>
            <a:custGeom>
              <a:avLst/>
              <a:gdLst/>
              <a:ahLst/>
              <a:cxnLst/>
              <a:rect r="r" b="b" t="t" l="l"/>
              <a:pathLst>
                <a:path h="11697962" w="1467563">
                  <a:moveTo>
                    <a:pt x="1467563" y="0"/>
                  </a:moveTo>
                  <a:lnTo>
                    <a:pt x="0" y="0"/>
                  </a:lnTo>
                  <a:lnTo>
                    <a:pt x="0" y="11697962"/>
                  </a:lnTo>
                  <a:lnTo>
                    <a:pt x="1467563" y="11697962"/>
                  </a:lnTo>
                  <a:lnTo>
                    <a:pt x="1467563"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Freeform 14" id="14"/>
          <p:cNvSpPr/>
          <p:nvPr/>
        </p:nvSpPr>
        <p:spPr>
          <a:xfrm flipH="false" flipV="false" rot="0">
            <a:off x="1162487" y="1542243"/>
            <a:ext cx="6041127" cy="1537741"/>
          </a:xfrm>
          <a:custGeom>
            <a:avLst/>
            <a:gdLst/>
            <a:ahLst/>
            <a:cxnLst/>
            <a:rect r="r" b="b" t="t" l="l"/>
            <a:pathLst>
              <a:path h="1537741" w="6041127">
                <a:moveTo>
                  <a:pt x="0" y="0"/>
                </a:moveTo>
                <a:lnTo>
                  <a:pt x="6041127" y="0"/>
                </a:lnTo>
                <a:lnTo>
                  <a:pt x="6041127" y="1537741"/>
                </a:lnTo>
                <a:lnTo>
                  <a:pt x="0" y="153774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0">
            <a:off x="11024453" y="1626995"/>
            <a:ext cx="6041127" cy="1537741"/>
          </a:xfrm>
          <a:custGeom>
            <a:avLst/>
            <a:gdLst/>
            <a:ahLst/>
            <a:cxnLst/>
            <a:rect r="r" b="b" t="t" l="l"/>
            <a:pathLst>
              <a:path h="1537741" w="6041127">
                <a:moveTo>
                  <a:pt x="0" y="0"/>
                </a:moveTo>
                <a:lnTo>
                  <a:pt x="6041127" y="0"/>
                </a:lnTo>
                <a:lnTo>
                  <a:pt x="6041127" y="1537741"/>
                </a:lnTo>
                <a:lnTo>
                  <a:pt x="0" y="153774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6" id="16"/>
          <p:cNvGrpSpPr/>
          <p:nvPr/>
        </p:nvGrpSpPr>
        <p:grpSpPr>
          <a:xfrm rot="-2622763">
            <a:off x="6574698" y="1133415"/>
            <a:ext cx="411875" cy="1390303"/>
            <a:chOff x="0" y="0"/>
            <a:chExt cx="108477" cy="366170"/>
          </a:xfrm>
        </p:grpSpPr>
        <p:sp>
          <p:nvSpPr>
            <p:cNvPr name="Freeform 17" id="17"/>
            <p:cNvSpPr/>
            <p:nvPr/>
          </p:nvSpPr>
          <p:spPr>
            <a:xfrm flipH="false" flipV="false" rot="0">
              <a:off x="0" y="0"/>
              <a:ext cx="108477" cy="366170"/>
            </a:xfrm>
            <a:custGeom>
              <a:avLst/>
              <a:gdLst/>
              <a:ahLst/>
              <a:cxnLst/>
              <a:rect r="r" b="b" t="t" l="l"/>
              <a:pathLst>
                <a:path h="366170" w="108477">
                  <a:moveTo>
                    <a:pt x="0" y="0"/>
                  </a:moveTo>
                  <a:lnTo>
                    <a:pt x="108477" y="0"/>
                  </a:lnTo>
                  <a:lnTo>
                    <a:pt x="108477" y="366170"/>
                  </a:lnTo>
                  <a:lnTo>
                    <a:pt x="0" y="366170"/>
                  </a:lnTo>
                  <a:close/>
                </a:path>
              </a:pathLst>
            </a:custGeom>
            <a:solidFill>
              <a:srgbClr val="373737">
                <a:alpha val="27843"/>
              </a:srgbClr>
            </a:solidFill>
          </p:spPr>
        </p:sp>
        <p:sp>
          <p:nvSpPr>
            <p:cNvPr name="TextBox 18" id="18"/>
            <p:cNvSpPr txBox="true"/>
            <p:nvPr/>
          </p:nvSpPr>
          <p:spPr>
            <a:xfrm>
              <a:off x="0" y="-47625"/>
              <a:ext cx="108477" cy="413795"/>
            </a:xfrm>
            <a:prstGeom prst="rect">
              <a:avLst/>
            </a:prstGeom>
          </p:spPr>
          <p:txBody>
            <a:bodyPr anchor="ctr" rtlCol="false" tIns="50800" lIns="50800" bIns="50800" rIns="50800"/>
            <a:lstStyle/>
            <a:p>
              <a:pPr algn="ctr">
                <a:lnSpc>
                  <a:spcPts val="2659"/>
                </a:lnSpc>
              </a:pPr>
            </a:p>
          </p:txBody>
        </p:sp>
      </p:grpSp>
      <p:sp>
        <p:nvSpPr>
          <p:cNvPr name="TextBox 19" id="19"/>
          <p:cNvSpPr txBox="true"/>
          <p:nvPr/>
        </p:nvSpPr>
        <p:spPr>
          <a:xfrm rot="0">
            <a:off x="1496107" y="1541727"/>
            <a:ext cx="5284529" cy="1259265"/>
          </a:xfrm>
          <a:prstGeom prst="rect">
            <a:avLst/>
          </a:prstGeom>
        </p:spPr>
        <p:txBody>
          <a:bodyPr anchor="t" rtlCol="false" tIns="0" lIns="0" bIns="0" rIns="0">
            <a:spAutoFit/>
          </a:bodyPr>
          <a:lstStyle/>
          <a:p>
            <a:pPr algn="ctr">
              <a:lnSpc>
                <a:spcPts val="10391"/>
              </a:lnSpc>
            </a:pPr>
            <a:r>
              <a:rPr lang="en-US" sz="7422">
                <a:solidFill>
                  <a:srgbClr val="373737"/>
                </a:solidFill>
                <a:latin typeface="Paytone One"/>
              </a:rPr>
              <a:t>ACT: </a:t>
            </a:r>
          </a:p>
        </p:txBody>
      </p:sp>
      <p:sp>
        <p:nvSpPr>
          <p:cNvPr name="TextBox 20" id="20"/>
          <p:cNvSpPr txBox="true"/>
          <p:nvPr/>
        </p:nvSpPr>
        <p:spPr>
          <a:xfrm rot="0">
            <a:off x="11697962" y="1599764"/>
            <a:ext cx="4694110" cy="1270299"/>
          </a:xfrm>
          <a:prstGeom prst="rect">
            <a:avLst/>
          </a:prstGeom>
        </p:spPr>
        <p:txBody>
          <a:bodyPr anchor="t" rtlCol="false" tIns="0" lIns="0" bIns="0" rIns="0">
            <a:spAutoFit/>
          </a:bodyPr>
          <a:lstStyle/>
          <a:p>
            <a:pPr algn="ctr">
              <a:lnSpc>
                <a:spcPts val="10308"/>
              </a:lnSpc>
            </a:pPr>
            <a:r>
              <a:rPr lang="en-US" sz="7363">
                <a:solidFill>
                  <a:srgbClr val="373737"/>
                </a:solidFill>
                <a:latin typeface="Paytone One"/>
              </a:rPr>
              <a:t>SAT:</a:t>
            </a:r>
          </a:p>
        </p:txBody>
      </p:sp>
      <p:grpSp>
        <p:nvGrpSpPr>
          <p:cNvPr name="Group 21" id="21"/>
          <p:cNvGrpSpPr/>
          <p:nvPr/>
        </p:nvGrpSpPr>
        <p:grpSpPr>
          <a:xfrm rot="-7583812">
            <a:off x="1504506" y="1133415"/>
            <a:ext cx="411875" cy="1390303"/>
            <a:chOff x="0" y="0"/>
            <a:chExt cx="108477" cy="366170"/>
          </a:xfrm>
        </p:grpSpPr>
        <p:sp>
          <p:nvSpPr>
            <p:cNvPr name="Freeform 22" id="22"/>
            <p:cNvSpPr/>
            <p:nvPr/>
          </p:nvSpPr>
          <p:spPr>
            <a:xfrm flipH="false" flipV="false" rot="0">
              <a:off x="0" y="0"/>
              <a:ext cx="108477" cy="366170"/>
            </a:xfrm>
            <a:custGeom>
              <a:avLst/>
              <a:gdLst/>
              <a:ahLst/>
              <a:cxnLst/>
              <a:rect r="r" b="b" t="t" l="l"/>
              <a:pathLst>
                <a:path h="366170" w="108477">
                  <a:moveTo>
                    <a:pt x="0" y="0"/>
                  </a:moveTo>
                  <a:lnTo>
                    <a:pt x="108477" y="0"/>
                  </a:lnTo>
                  <a:lnTo>
                    <a:pt x="108477" y="366170"/>
                  </a:lnTo>
                  <a:lnTo>
                    <a:pt x="0" y="366170"/>
                  </a:lnTo>
                  <a:close/>
                </a:path>
              </a:pathLst>
            </a:custGeom>
            <a:solidFill>
              <a:srgbClr val="373737">
                <a:alpha val="27843"/>
              </a:srgbClr>
            </a:solidFill>
          </p:spPr>
        </p:sp>
        <p:sp>
          <p:nvSpPr>
            <p:cNvPr name="TextBox 23" id="23"/>
            <p:cNvSpPr txBox="true"/>
            <p:nvPr/>
          </p:nvSpPr>
          <p:spPr>
            <a:xfrm>
              <a:off x="0" y="-47625"/>
              <a:ext cx="108477" cy="413795"/>
            </a:xfrm>
            <a:prstGeom prst="rect">
              <a:avLst/>
            </a:prstGeom>
          </p:spPr>
          <p:txBody>
            <a:bodyPr anchor="ctr" rtlCol="false" tIns="50800" lIns="50800" bIns="50800" rIns="50800"/>
            <a:lstStyle/>
            <a:p>
              <a:pPr algn="ctr">
                <a:lnSpc>
                  <a:spcPts val="2659"/>
                </a:lnSpc>
              </a:pPr>
            </a:p>
          </p:txBody>
        </p:sp>
      </p:grpSp>
      <p:grpSp>
        <p:nvGrpSpPr>
          <p:cNvPr name="Group 24" id="24"/>
          <p:cNvGrpSpPr/>
          <p:nvPr/>
        </p:nvGrpSpPr>
        <p:grpSpPr>
          <a:xfrm rot="-2622763">
            <a:off x="16424128" y="1199942"/>
            <a:ext cx="411875" cy="1390303"/>
            <a:chOff x="0" y="0"/>
            <a:chExt cx="108477" cy="366170"/>
          </a:xfrm>
        </p:grpSpPr>
        <p:sp>
          <p:nvSpPr>
            <p:cNvPr name="Freeform 25" id="25"/>
            <p:cNvSpPr/>
            <p:nvPr/>
          </p:nvSpPr>
          <p:spPr>
            <a:xfrm flipH="false" flipV="false" rot="0">
              <a:off x="0" y="0"/>
              <a:ext cx="108477" cy="366170"/>
            </a:xfrm>
            <a:custGeom>
              <a:avLst/>
              <a:gdLst/>
              <a:ahLst/>
              <a:cxnLst/>
              <a:rect r="r" b="b" t="t" l="l"/>
              <a:pathLst>
                <a:path h="366170" w="108477">
                  <a:moveTo>
                    <a:pt x="0" y="0"/>
                  </a:moveTo>
                  <a:lnTo>
                    <a:pt x="108477" y="0"/>
                  </a:lnTo>
                  <a:lnTo>
                    <a:pt x="108477" y="366170"/>
                  </a:lnTo>
                  <a:lnTo>
                    <a:pt x="0" y="366170"/>
                  </a:lnTo>
                  <a:close/>
                </a:path>
              </a:pathLst>
            </a:custGeom>
            <a:solidFill>
              <a:srgbClr val="373737">
                <a:alpha val="27843"/>
              </a:srgbClr>
            </a:solidFill>
          </p:spPr>
        </p:sp>
        <p:sp>
          <p:nvSpPr>
            <p:cNvPr name="TextBox 26" id="26"/>
            <p:cNvSpPr txBox="true"/>
            <p:nvPr/>
          </p:nvSpPr>
          <p:spPr>
            <a:xfrm>
              <a:off x="0" y="-47625"/>
              <a:ext cx="108477" cy="413795"/>
            </a:xfrm>
            <a:prstGeom prst="rect">
              <a:avLst/>
            </a:prstGeom>
          </p:spPr>
          <p:txBody>
            <a:bodyPr anchor="ctr" rtlCol="false" tIns="50800" lIns="50800" bIns="50800" rIns="50800"/>
            <a:lstStyle/>
            <a:p>
              <a:pPr algn="ctr">
                <a:lnSpc>
                  <a:spcPts val="2659"/>
                </a:lnSpc>
              </a:pPr>
            </a:p>
          </p:txBody>
        </p:sp>
      </p:grpSp>
      <p:grpSp>
        <p:nvGrpSpPr>
          <p:cNvPr name="Group 27" id="27"/>
          <p:cNvGrpSpPr/>
          <p:nvPr/>
        </p:nvGrpSpPr>
        <p:grpSpPr>
          <a:xfrm rot="-7583812">
            <a:off x="11353936" y="1199942"/>
            <a:ext cx="411875" cy="1390303"/>
            <a:chOff x="0" y="0"/>
            <a:chExt cx="108477" cy="366170"/>
          </a:xfrm>
        </p:grpSpPr>
        <p:sp>
          <p:nvSpPr>
            <p:cNvPr name="Freeform 28" id="28"/>
            <p:cNvSpPr/>
            <p:nvPr/>
          </p:nvSpPr>
          <p:spPr>
            <a:xfrm flipH="false" flipV="false" rot="0">
              <a:off x="0" y="0"/>
              <a:ext cx="108477" cy="366170"/>
            </a:xfrm>
            <a:custGeom>
              <a:avLst/>
              <a:gdLst/>
              <a:ahLst/>
              <a:cxnLst/>
              <a:rect r="r" b="b" t="t" l="l"/>
              <a:pathLst>
                <a:path h="366170" w="108477">
                  <a:moveTo>
                    <a:pt x="0" y="0"/>
                  </a:moveTo>
                  <a:lnTo>
                    <a:pt x="108477" y="0"/>
                  </a:lnTo>
                  <a:lnTo>
                    <a:pt x="108477" y="366170"/>
                  </a:lnTo>
                  <a:lnTo>
                    <a:pt x="0" y="366170"/>
                  </a:lnTo>
                  <a:close/>
                </a:path>
              </a:pathLst>
            </a:custGeom>
            <a:solidFill>
              <a:srgbClr val="373737">
                <a:alpha val="27843"/>
              </a:srgbClr>
            </a:solidFill>
          </p:spPr>
        </p:sp>
        <p:sp>
          <p:nvSpPr>
            <p:cNvPr name="TextBox 29" id="29"/>
            <p:cNvSpPr txBox="true"/>
            <p:nvPr/>
          </p:nvSpPr>
          <p:spPr>
            <a:xfrm>
              <a:off x="0" y="-47625"/>
              <a:ext cx="108477" cy="413795"/>
            </a:xfrm>
            <a:prstGeom prst="rect">
              <a:avLst/>
            </a:prstGeom>
          </p:spPr>
          <p:txBody>
            <a:bodyPr anchor="ctr" rtlCol="false" tIns="50800" lIns="50800" bIns="50800" rIns="50800"/>
            <a:lstStyle/>
            <a:p>
              <a:pPr algn="ctr">
                <a:lnSpc>
                  <a:spcPts val="2659"/>
                </a:lnSpc>
              </a:pPr>
            </a:p>
          </p:txBody>
        </p:sp>
      </p:grpSp>
      <p:sp>
        <p:nvSpPr>
          <p:cNvPr name="TextBox 30" id="30"/>
          <p:cNvSpPr txBox="true"/>
          <p:nvPr/>
        </p:nvSpPr>
        <p:spPr>
          <a:xfrm rot="0">
            <a:off x="10540465" y="4593512"/>
            <a:ext cx="7009103" cy="1998774"/>
          </a:xfrm>
          <a:prstGeom prst="rect">
            <a:avLst/>
          </a:prstGeom>
        </p:spPr>
        <p:txBody>
          <a:bodyPr anchor="t" rtlCol="false" tIns="0" lIns="0" bIns="0" rIns="0">
            <a:spAutoFit/>
          </a:bodyPr>
          <a:lstStyle/>
          <a:p>
            <a:pPr algn="ctr">
              <a:lnSpc>
                <a:spcPts val="5128"/>
              </a:lnSpc>
            </a:pPr>
            <a:r>
              <a:rPr lang="en-US" sz="3663">
                <a:solidFill>
                  <a:srgbClr val="373737"/>
                </a:solidFill>
                <a:latin typeface="เอฟซี เรนโบว์"/>
              </a:rPr>
              <a:t> 480 on Reading and Writing and/or a score of 530 on Math.</a:t>
            </a:r>
          </a:p>
        </p:txBody>
      </p:sp>
      <p:sp>
        <p:nvSpPr>
          <p:cNvPr name="Freeform 31" id="31"/>
          <p:cNvSpPr/>
          <p:nvPr/>
        </p:nvSpPr>
        <p:spPr>
          <a:xfrm flipH="false" flipV="false" rot="0">
            <a:off x="17065580" y="8173462"/>
            <a:ext cx="1074226" cy="1411135"/>
          </a:xfrm>
          <a:custGeom>
            <a:avLst/>
            <a:gdLst/>
            <a:ahLst/>
            <a:cxnLst/>
            <a:rect r="r" b="b" t="t" l="l"/>
            <a:pathLst>
              <a:path h="1411135" w="1074226">
                <a:moveTo>
                  <a:pt x="0" y="0"/>
                </a:moveTo>
                <a:lnTo>
                  <a:pt x="1074226" y="0"/>
                </a:lnTo>
                <a:lnTo>
                  <a:pt x="1074226" y="1411135"/>
                </a:lnTo>
                <a:lnTo>
                  <a:pt x="0" y="141113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32" id="32"/>
          <p:cNvSpPr/>
          <p:nvPr/>
        </p:nvSpPr>
        <p:spPr>
          <a:xfrm flipH="false" flipV="false" rot="0">
            <a:off x="6096942" y="8377760"/>
            <a:ext cx="2598803" cy="1544607"/>
          </a:xfrm>
          <a:custGeom>
            <a:avLst/>
            <a:gdLst/>
            <a:ahLst/>
            <a:cxnLst/>
            <a:rect r="r" b="b" t="t" l="l"/>
            <a:pathLst>
              <a:path h="1544607" w="2598803">
                <a:moveTo>
                  <a:pt x="0" y="0"/>
                </a:moveTo>
                <a:lnTo>
                  <a:pt x="2598803" y="0"/>
                </a:lnTo>
                <a:lnTo>
                  <a:pt x="2598803" y="1544607"/>
                </a:lnTo>
                <a:lnTo>
                  <a:pt x="0" y="154460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33" id="33"/>
          <p:cNvSpPr txBox="true"/>
          <p:nvPr/>
        </p:nvSpPr>
        <p:spPr>
          <a:xfrm rot="0">
            <a:off x="742188" y="3690527"/>
            <a:ext cx="6461426" cy="5459537"/>
          </a:xfrm>
          <a:prstGeom prst="rect">
            <a:avLst/>
          </a:prstGeom>
        </p:spPr>
        <p:txBody>
          <a:bodyPr anchor="t" rtlCol="false" tIns="0" lIns="0" bIns="0" rIns="0">
            <a:spAutoFit/>
          </a:bodyPr>
          <a:lstStyle/>
          <a:p>
            <a:pPr algn="ctr" marL="509593" indent="-254796" lvl="1">
              <a:lnSpc>
                <a:spcPts val="3304"/>
              </a:lnSpc>
              <a:buFont typeface="Arial"/>
              <a:buChar char="•"/>
            </a:pPr>
            <a:r>
              <a:rPr lang="en-US" sz="2360">
                <a:solidFill>
                  <a:srgbClr val="373737"/>
                </a:solidFill>
                <a:latin typeface="เอฟซี เรนโบว์"/>
              </a:rPr>
              <a:t>Prior to Feb 15, 2023: Composite score of 23 with 19 on English for Reading and Writing and/or 19 on Math. On or after Feb 15, 2023: Combined score of 40 on the English and Reading (E+R) tests shall be exempt for both reading and writing or ELAR sections of the TSI Assessment. A score of 22 on the mathematics test shall be exempt for the mathematics section of the TSI Assessment. There is no composite score. (or)</a:t>
            </a:r>
          </a:p>
          <a:p>
            <a:pPr algn="ctr">
              <a:lnSpc>
                <a:spcPts val="3304"/>
              </a:lnSpc>
            </a:pP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795C32"/>
        </a:solidFill>
      </p:bgPr>
    </p:bg>
    <p:spTree>
      <p:nvGrpSpPr>
        <p:cNvPr id="1" name=""/>
        <p:cNvGrpSpPr/>
        <p:nvPr/>
      </p:nvGrpSpPr>
      <p:grpSpPr>
        <a:xfrm>
          <a:off x="0" y="0"/>
          <a:ext cx="0" cy="0"/>
          <a:chOff x="0" y="0"/>
          <a:chExt cx="0" cy="0"/>
        </a:xfrm>
      </p:grpSpPr>
      <p:grpSp>
        <p:nvGrpSpPr>
          <p:cNvPr name="Group 2" id="2"/>
          <p:cNvGrpSpPr/>
          <p:nvPr/>
        </p:nvGrpSpPr>
        <p:grpSpPr>
          <a:xfrm rot="0">
            <a:off x="689548" y="190801"/>
            <a:ext cx="17598452" cy="9798823"/>
            <a:chOff x="0" y="0"/>
            <a:chExt cx="4634983" cy="2580760"/>
          </a:xfrm>
        </p:grpSpPr>
        <p:sp>
          <p:nvSpPr>
            <p:cNvPr name="Freeform 3" id="3"/>
            <p:cNvSpPr/>
            <p:nvPr/>
          </p:nvSpPr>
          <p:spPr>
            <a:xfrm flipH="false" flipV="false" rot="0">
              <a:off x="0" y="0"/>
              <a:ext cx="4634983" cy="2580760"/>
            </a:xfrm>
            <a:custGeom>
              <a:avLst/>
              <a:gdLst/>
              <a:ahLst/>
              <a:cxnLst/>
              <a:rect r="r" b="b" t="t" l="l"/>
              <a:pathLst>
                <a:path h="2580760" w="4634983">
                  <a:moveTo>
                    <a:pt x="0" y="0"/>
                  </a:moveTo>
                  <a:lnTo>
                    <a:pt x="4634983" y="0"/>
                  </a:lnTo>
                  <a:lnTo>
                    <a:pt x="4634983" y="2580760"/>
                  </a:lnTo>
                  <a:lnTo>
                    <a:pt x="0" y="2580760"/>
                  </a:lnTo>
                  <a:close/>
                </a:path>
              </a:pathLst>
            </a:custGeom>
            <a:solidFill>
              <a:srgbClr val="FDC9C3"/>
            </a:solidFill>
          </p:spPr>
        </p:sp>
        <p:sp>
          <p:nvSpPr>
            <p:cNvPr name="TextBox 4" id="4"/>
            <p:cNvSpPr txBox="true"/>
            <p:nvPr/>
          </p:nvSpPr>
          <p:spPr>
            <a:xfrm>
              <a:off x="0" y="-47625"/>
              <a:ext cx="4634983" cy="2628385"/>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06157" y="526717"/>
            <a:ext cx="17675685" cy="9233566"/>
            <a:chOff x="0" y="0"/>
            <a:chExt cx="23567581" cy="12311421"/>
          </a:xfrm>
        </p:grpSpPr>
        <p:grpSp>
          <p:nvGrpSpPr>
            <p:cNvPr name="Group 6" id="6"/>
            <p:cNvGrpSpPr/>
            <p:nvPr/>
          </p:nvGrpSpPr>
          <p:grpSpPr>
            <a:xfrm rot="0">
              <a:off x="22161767" y="153722"/>
              <a:ext cx="1405813" cy="2808667"/>
              <a:chOff x="0" y="0"/>
              <a:chExt cx="277692" cy="554798"/>
            </a:xfrm>
          </p:grpSpPr>
          <p:sp>
            <p:nvSpPr>
              <p:cNvPr name="Freeform 7" id="7"/>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795C32"/>
              </a:solidFill>
            </p:spPr>
          </p:sp>
          <p:sp>
            <p:nvSpPr>
              <p:cNvPr name="TextBox 8" id="8"/>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22161767" y="3164810"/>
              <a:ext cx="1405813" cy="2808667"/>
              <a:chOff x="0" y="0"/>
              <a:chExt cx="277692" cy="554798"/>
            </a:xfrm>
          </p:grpSpPr>
          <p:sp>
            <p:nvSpPr>
              <p:cNvPr name="Freeform 10" id="10"/>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FE692"/>
              </a:solidFill>
            </p:spPr>
          </p:sp>
          <p:sp>
            <p:nvSpPr>
              <p:cNvPr name="TextBox 11" id="11"/>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22161767" y="6175898"/>
              <a:ext cx="1405813" cy="2808667"/>
              <a:chOff x="0" y="0"/>
              <a:chExt cx="277692" cy="554798"/>
            </a:xfrm>
          </p:grpSpPr>
          <p:sp>
            <p:nvSpPr>
              <p:cNvPr name="Freeform 13" id="13"/>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FD8D3"/>
              </a:solidFill>
            </p:spPr>
          </p:sp>
          <p:sp>
            <p:nvSpPr>
              <p:cNvPr name="TextBox 14" id="14"/>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22161767" y="9186986"/>
              <a:ext cx="1405813" cy="2808667"/>
              <a:chOff x="0" y="0"/>
              <a:chExt cx="277692" cy="554798"/>
            </a:xfrm>
          </p:grpSpPr>
          <p:sp>
            <p:nvSpPr>
              <p:cNvPr name="Freeform 16" id="16"/>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D8EEFF"/>
              </a:solidFill>
            </p:spPr>
          </p:sp>
          <p:sp>
            <p:nvSpPr>
              <p:cNvPr name="TextBox 17" id="17"/>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742874" y="0"/>
              <a:ext cx="21885452" cy="12311421"/>
              <a:chOff x="0" y="0"/>
              <a:chExt cx="4323052" cy="2431886"/>
            </a:xfrm>
          </p:grpSpPr>
          <p:sp>
            <p:nvSpPr>
              <p:cNvPr name="Freeform 19" id="19"/>
              <p:cNvSpPr/>
              <p:nvPr/>
            </p:nvSpPr>
            <p:spPr>
              <a:xfrm flipH="false" flipV="false" rot="0">
                <a:off x="0" y="0"/>
                <a:ext cx="4323052" cy="2431886"/>
              </a:xfrm>
              <a:custGeom>
                <a:avLst/>
                <a:gdLst/>
                <a:ahLst/>
                <a:cxnLst/>
                <a:rect r="r" b="b" t="t" l="l"/>
                <a:pathLst>
                  <a:path h="2431886" w="4323052">
                    <a:moveTo>
                      <a:pt x="0" y="0"/>
                    </a:moveTo>
                    <a:lnTo>
                      <a:pt x="4323052" y="0"/>
                    </a:lnTo>
                    <a:lnTo>
                      <a:pt x="4323052" y="2431886"/>
                    </a:lnTo>
                    <a:lnTo>
                      <a:pt x="0" y="2431886"/>
                    </a:lnTo>
                    <a:close/>
                  </a:path>
                </a:pathLst>
              </a:custGeom>
              <a:solidFill>
                <a:srgbClr val="FFFFFF"/>
              </a:solidFill>
            </p:spPr>
          </p:sp>
          <p:sp>
            <p:nvSpPr>
              <p:cNvPr name="TextBox 20" id="20"/>
              <p:cNvSpPr txBox="true"/>
              <p:nvPr/>
            </p:nvSpPr>
            <p:spPr>
              <a:xfrm>
                <a:off x="0" y="-47625"/>
                <a:ext cx="4323052" cy="2479511"/>
              </a:xfrm>
              <a:prstGeom prst="rect">
                <a:avLst/>
              </a:prstGeom>
            </p:spPr>
            <p:txBody>
              <a:bodyPr anchor="ctr" rtlCol="false" tIns="50800" lIns="50800" bIns="50800" rIns="50800"/>
              <a:lstStyle/>
              <a:p>
                <a:pPr algn="ctr">
                  <a:lnSpc>
                    <a:spcPts val="2659"/>
                  </a:lnSpc>
                </a:pPr>
              </a:p>
            </p:txBody>
          </p:sp>
        </p:grpSp>
        <p:sp>
          <p:nvSpPr>
            <p:cNvPr name="Freeform 21" id="21"/>
            <p:cNvSpPr/>
            <p:nvPr/>
          </p:nvSpPr>
          <p:spPr>
            <a:xfrm flipH="false" flipV="false" rot="0">
              <a:off x="0" y="153722"/>
              <a:ext cx="1485749" cy="11842925"/>
            </a:xfrm>
            <a:custGeom>
              <a:avLst/>
              <a:gdLst/>
              <a:ahLst/>
              <a:cxnLst/>
              <a:rect r="r" b="b" t="t" l="l"/>
              <a:pathLst>
                <a:path h="11842925" w="1485749">
                  <a:moveTo>
                    <a:pt x="0" y="0"/>
                  </a:moveTo>
                  <a:lnTo>
                    <a:pt x="1485749" y="0"/>
                  </a:lnTo>
                  <a:lnTo>
                    <a:pt x="1485749" y="11842924"/>
                  </a:lnTo>
                  <a:lnTo>
                    <a:pt x="0" y="118429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22" id="22"/>
          <p:cNvGrpSpPr/>
          <p:nvPr/>
        </p:nvGrpSpPr>
        <p:grpSpPr>
          <a:xfrm rot="0">
            <a:off x="1880473" y="1535565"/>
            <a:ext cx="15216601" cy="7322374"/>
            <a:chOff x="0" y="0"/>
            <a:chExt cx="4007664" cy="1928527"/>
          </a:xfrm>
        </p:grpSpPr>
        <p:sp>
          <p:nvSpPr>
            <p:cNvPr name="Freeform 23" id="23"/>
            <p:cNvSpPr/>
            <p:nvPr/>
          </p:nvSpPr>
          <p:spPr>
            <a:xfrm flipH="false" flipV="false" rot="0">
              <a:off x="0" y="0"/>
              <a:ext cx="4007665" cy="1928527"/>
            </a:xfrm>
            <a:custGeom>
              <a:avLst/>
              <a:gdLst/>
              <a:ahLst/>
              <a:cxnLst/>
              <a:rect r="r" b="b" t="t" l="l"/>
              <a:pathLst>
                <a:path h="1928527" w="4007665">
                  <a:moveTo>
                    <a:pt x="33071" y="0"/>
                  </a:moveTo>
                  <a:lnTo>
                    <a:pt x="3974594" y="0"/>
                  </a:lnTo>
                  <a:cubicBezTo>
                    <a:pt x="3983365" y="0"/>
                    <a:pt x="3991777" y="3484"/>
                    <a:pt x="3997978" y="9686"/>
                  </a:cubicBezTo>
                  <a:cubicBezTo>
                    <a:pt x="4004180" y="15888"/>
                    <a:pt x="4007665" y="24300"/>
                    <a:pt x="4007665" y="33071"/>
                  </a:cubicBezTo>
                  <a:lnTo>
                    <a:pt x="4007665" y="1895456"/>
                  </a:lnTo>
                  <a:cubicBezTo>
                    <a:pt x="4007665" y="1904227"/>
                    <a:pt x="4004180" y="1912638"/>
                    <a:pt x="3997978" y="1918840"/>
                  </a:cubicBezTo>
                  <a:cubicBezTo>
                    <a:pt x="3991777" y="1925042"/>
                    <a:pt x="3983365" y="1928527"/>
                    <a:pt x="3974594" y="1928527"/>
                  </a:cubicBezTo>
                  <a:lnTo>
                    <a:pt x="33071" y="1928527"/>
                  </a:lnTo>
                  <a:cubicBezTo>
                    <a:pt x="24300" y="1928527"/>
                    <a:pt x="15888" y="1925042"/>
                    <a:pt x="9686" y="1918840"/>
                  </a:cubicBezTo>
                  <a:cubicBezTo>
                    <a:pt x="3484" y="1912638"/>
                    <a:pt x="0" y="1904227"/>
                    <a:pt x="0" y="1895456"/>
                  </a:cubicBezTo>
                  <a:lnTo>
                    <a:pt x="0" y="33071"/>
                  </a:lnTo>
                  <a:cubicBezTo>
                    <a:pt x="0" y="24300"/>
                    <a:pt x="3484" y="15888"/>
                    <a:pt x="9686" y="9686"/>
                  </a:cubicBezTo>
                  <a:cubicBezTo>
                    <a:pt x="15888" y="3484"/>
                    <a:pt x="24300" y="0"/>
                    <a:pt x="33071" y="0"/>
                  </a:cubicBezTo>
                  <a:close/>
                </a:path>
              </a:pathLst>
            </a:custGeom>
            <a:solidFill>
              <a:srgbClr val="000000">
                <a:alpha val="0"/>
              </a:srgbClr>
            </a:solidFill>
            <a:ln w="28575" cap="rnd">
              <a:solidFill>
                <a:srgbClr val="795C32"/>
              </a:solidFill>
              <a:prstDash val="solid"/>
              <a:round/>
            </a:ln>
          </p:spPr>
        </p:sp>
        <p:sp>
          <p:nvSpPr>
            <p:cNvPr name="TextBox 24" id="24"/>
            <p:cNvSpPr txBox="true"/>
            <p:nvPr/>
          </p:nvSpPr>
          <p:spPr>
            <a:xfrm>
              <a:off x="0" y="-47625"/>
              <a:ext cx="4007664" cy="1976152"/>
            </a:xfrm>
            <a:prstGeom prst="rect">
              <a:avLst/>
            </a:prstGeom>
          </p:spPr>
          <p:txBody>
            <a:bodyPr anchor="ctr" rtlCol="false" tIns="50800" lIns="50800" bIns="50800" rIns="50800"/>
            <a:lstStyle/>
            <a:p>
              <a:pPr algn="ctr">
                <a:lnSpc>
                  <a:spcPts val="2659"/>
                </a:lnSpc>
              </a:pPr>
            </a:p>
          </p:txBody>
        </p:sp>
      </p:grpSp>
      <p:sp>
        <p:nvSpPr>
          <p:cNvPr name="Freeform 25" id="25"/>
          <p:cNvSpPr/>
          <p:nvPr/>
        </p:nvSpPr>
        <p:spPr>
          <a:xfrm flipH="false" flipV="false" rot="0">
            <a:off x="4006011" y="526717"/>
            <a:ext cx="944755" cy="1186505"/>
          </a:xfrm>
          <a:custGeom>
            <a:avLst/>
            <a:gdLst/>
            <a:ahLst/>
            <a:cxnLst/>
            <a:rect r="r" b="b" t="t" l="l"/>
            <a:pathLst>
              <a:path h="1186505" w="944755">
                <a:moveTo>
                  <a:pt x="0" y="0"/>
                </a:moveTo>
                <a:lnTo>
                  <a:pt x="944754" y="0"/>
                </a:lnTo>
                <a:lnTo>
                  <a:pt x="944754" y="1186505"/>
                </a:lnTo>
                <a:lnTo>
                  <a:pt x="0" y="118650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6" id="26"/>
          <p:cNvSpPr txBox="true"/>
          <p:nvPr/>
        </p:nvSpPr>
        <p:spPr>
          <a:xfrm rot="0">
            <a:off x="4950765" y="234760"/>
            <a:ext cx="8659069" cy="1100722"/>
          </a:xfrm>
          <a:prstGeom prst="rect">
            <a:avLst/>
          </a:prstGeom>
        </p:spPr>
        <p:txBody>
          <a:bodyPr anchor="t" rtlCol="false" tIns="0" lIns="0" bIns="0" rIns="0">
            <a:spAutoFit/>
          </a:bodyPr>
          <a:lstStyle/>
          <a:p>
            <a:pPr algn="ctr">
              <a:lnSpc>
                <a:spcPts val="9086"/>
              </a:lnSpc>
            </a:pPr>
            <a:r>
              <a:rPr lang="en-US" sz="6490">
                <a:solidFill>
                  <a:srgbClr val="373737"/>
                </a:solidFill>
                <a:latin typeface="Paytone One"/>
              </a:rPr>
              <a:t>COLLEGE READINESS</a:t>
            </a:r>
          </a:p>
        </p:txBody>
      </p:sp>
      <p:sp>
        <p:nvSpPr>
          <p:cNvPr name="Freeform 27" id="27"/>
          <p:cNvSpPr/>
          <p:nvPr/>
        </p:nvSpPr>
        <p:spPr>
          <a:xfrm flipH="true" flipV="false" rot="0">
            <a:off x="13609834" y="526717"/>
            <a:ext cx="944755" cy="1186505"/>
          </a:xfrm>
          <a:custGeom>
            <a:avLst/>
            <a:gdLst/>
            <a:ahLst/>
            <a:cxnLst/>
            <a:rect r="r" b="b" t="t" l="l"/>
            <a:pathLst>
              <a:path h="1186505" w="944755">
                <a:moveTo>
                  <a:pt x="944754" y="0"/>
                </a:moveTo>
                <a:lnTo>
                  <a:pt x="0" y="0"/>
                </a:lnTo>
                <a:lnTo>
                  <a:pt x="0" y="1186505"/>
                </a:lnTo>
                <a:lnTo>
                  <a:pt x="944754" y="1186505"/>
                </a:lnTo>
                <a:lnTo>
                  <a:pt x="944754"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8" id="28"/>
          <p:cNvSpPr/>
          <p:nvPr/>
        </p:nvSpPr>
        <p:spPr>
          <a:xfrm flipH="false" flipV="false" rot="0">
            <a:off x="765768" y="7955595"/>
            <a:ext cx="1849962" cy="1804688"/>
          </a:xfrm>
          <a:custGeom>
            <a:avLst/>
            <a:gdLst/>
            <a:ahLst/>
            <a:cxnLst/>
            <a:rect r="r" b="b" t="t" l="l"/>
            <a:pathLst>
              <a:path h="1804688" w="1849962">
                <a:moveTo>
                  <a:pt x="0" y="0"/>
                </a:moveTo>
                <a:lnTo>
                  <a:pt x="1849962" y="0"/>
                </a:lnTo>
                <a:lnTo>
                  <a:pt x="1849962" y="1804688"/>
                </a:lnTo>
                <a:lnTo>
                  <a:pt x="0" y="180468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9" id="29"/>
          <p:cNvSpPr txBox="true"/>
          <p:nvPr/>
        </p:nvSpPr>
        <p:spPr>
          <a:xfrm rot="0">
            <a:off x="2253073" y="1658981"/>
            <a:ext cx="14471402" cy="7766213"/>
          </a:xfrm>
          <a:prstGeom prst="rect">
            <a:avLst/>
          </a:prstGeom>
        </p:spPr>
        <p:txBody>
          <a:bodyPr anchor="t" rtlCol="false" tIns="0" lIns="0" bIns="0" rIns="0">
            <a:spAutoFit/>
          </a:bodyPr>
          <a:lstStyle/>
          <a:p>
            <a:pPr marL="559954" indent="-279977" lvl="1">
              <a:lnSpc>
                <a:spcPts val="3631"/>
              </a:lnSpc>
              <a:buFont typeface="Arial"/>
              <a:buChar char="•"/>
            </a:pPr>
            <a:r>
              <a:rPr lang="en-US" sz="2593">
                <a:solidFill>
                  <a:srgbClr val="373737"/>
                </a:solidFill>
                <a:latin typeface="เอฟซี เรนโบว์"/>
              </a:rPr>
              <a:t>NEW DUAL CREDIT STUDENTS WILL NOT HAVE DUAL CREDIT COURSES ADDED TO THEIR GHS SCHEDULE UNTIL THEY DEMONSTRATE COLLEGE READINESS.</a:t>
            </a:r>
          </a:p>
          <a:p>
            <a:pPr>
              <a:lnSpc>
                <a:spcPts val="3631"/>
              </a:lnSpc>
            </a:pPr>
          </a:p>
          <a:p>
            <a:pPr marL="559954" indent="-279977" lvl="1">
              <a:lnSpc>
                <a:spcPts val="3631"/>
              </a:lnSpc>
              <a:buFont typeface="Arial"/>
              <a:buChar char="•"/>
            </a:pPr>
            <a:r>
              <a:rPr lang="en-US" sz="2593">
                <a:solidFill>
                  <a:srgbClr val="373737"/>
                </a:solidFill>
                <a:latin typeface="เอฟซี เรนโบว์"/>
              </a:rPr>
              <a:t>NEW ACADEMIC DUAL CREDIT STUDENTS TAKE THE TSI ENGLISH ASSESSMENT IF THEY DO NOT MEET COLLEGE READINESS STANDARDS ON THE STAAR EOC ENGLISH II OR ACT.</a:t>
            </a:r>
          </a:p>
          <a:p>
            <a:pPr>
              <a:lnSpc>
                <a:spcPts val="3631"/>
              </a:lnSpc>
            </a:pPr>
          </a:p>
          <a:p>
            <a:pPr marL="559954" indent="-279977" lvl="1">
              <a:lnSpc>
                <a:spcPts val="3631"/>
              </a:lnSpc>
              <a:buFont typeface="Arial"/>
              <a:buChar char="•"/>
            </a:pPr>
            <a:r>
              <a:rPr lang="en-US" sz="2593">
                <a:solidFill>
                  <a:srgbClr val="373737"/>
                </a:solidFill>
                <a:latin typeface="เอฟซี เรนโบว์"/>
              </a:rPr>
              <a:t>SENIORS WHO WOULD LIKE TO TAKE DUAL CREDIT MATH COURSES MUST TAKE THE TSI MATH ASSESSMENT (UNLESS YOU HAVE MET THE REQUIRED STAAR/ACT/SAT MATH SCORES– SEE CHART ON SLIDE 15 &amp; 16)</a:t>
            </a:r>
          </a:p>
          <a:p>
            <a:pPr>
              <a:lnSpc>
                <a:spcPts val="3631"/>
              </a:lnSpc>
            </a:pPr>
          </a:p>
          <a:p>
            <a:pPr marL="559954" indent="-279977" lvl="1">
              <a:lnSpc>
                <a:spcPts val="3631"/>
              </a:lnSpc>
              <a:buFont typeface="Arial"/>
              <a:buChar char="•"/>
            </a:pPr>
            <a:r>
              <a:rPr lang="en-US" sz="2593">
                <a:solidFill>
                  <a:srgbClr val="373737"/>
                </a:solidFill>
                <a:latin typeface="เอฟซี เรนโบว์"/>
              </a:rPr>
              <a:t>THE TSI TEST WILL BE OFFERED FREE OF CHARGE AT GLADEWATER HIGH SCHOOL (STUDENTS WHO DO NOT TAKE THE EXAM ON THE DESIGNATED DAY SHOULD MAKE AN APPOINTMENT/ PAY TO TAKE IT AT THE KILGORE COLLEGE TESTING CENTER 903-983-8215 OR </a:t>
            </a:r>
            <a:r>
              <a:rPr lang="en-US" sz="2593" u="sng">
                <a:solidFill>
                  <a:srgbClr val="373737"/>
                </a:solidFill>
                <a:latin typeface="เอฟซี เรนโบว์"/>
                <a:hlinkClick r:id="rId8" tooltip="http://www.kilgore.edu/testing-kilgore"/>
              </a:rPr>
              <a:t>WWW.KILGORE.EDU/TESTING-KILGORE</a:t>
            </a:r>
            <a:r>
              <a:rPr lang="en-US" sz="2593">
                <a:solidFill>
                  <a:srgbClr val="373737"/>
                </a:solidFill>
                <a:latin typeface="เอฟซี เรนโบว์"/>
              </a:rPr>
              <a:t> )</a:t>
            </a:r>
          </a:p>
          <a:p>
            <a:pPr algn="ctr">
              <a:lnSpc>
                <a:spcPts val="3491"/>
              </a:lnSpc>
            </a:pPr>
          </a:p>
          <a:p>
            <a:pPr algn="ctr">
              <a:lnSpc>
                <a:spcPts val="3351"/>
              </a:lnSpc>
            </a:pPr>
          </a:p>
        </p:txBody>
      </p:sp>
      <p:sp>
        <p:nvSpPr>
          <p:cNvPr name="Freeform 30" id="30"/>
          <p:cNvSpPr/>
          <p:nvPr/>
        </p:nvSpPr>
        <p:spPr>
          <a:xfrm flipH="false" flipV="false" rot="1348902">
            <a:off x="16327863" y="8764453"/>
            <a:ext cx="1314273" cy="1321481"/>
          </a:xfrm>
          <a:custGeom>
            <a:avLst/>
            <a:gdLst/>
            <a:ahLst/>
            <a:cxnLst/>
            <a:rect r="r" b="b" t="t" l="l"/>
            <a:pathLst>
              <a:path h="1321481" w="1314273">
                <a:moveTo>
                  <a:pt x="0" y="0"/>
                </a:moveTo>
                <a:lnTo>
                  <a:pt x="1314273" y="0"/>
                </a:lnTo>
                <a:lnTo>
                  <a:pt x="1314273" y="1321481"/>
                </a:lnTo>
                <a:lnTo>
                  <a:pt x="0" y="132148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795C32"/>
        </a:solidFill>
      </p:bgPr>
    </p:bg>
    <p:spTree>
      <p:nvGrpSpPr>
        <p:cNvPr id="1" name=""/>
        <p:cNvGrpSpPr/>
        <p:nvPr/>
      </p:nvGrpSpPr>
      <p:grpSpPr>
        <a:xfrm>
          <a:off x="0" y="0"/>
          <a:ext cx="0" cy="0"/>
          <a:chOff x="0" y="0"/>
          <a:chExt cx="0" cy="0"/>
        </a:xfrm>
      </p:grpSpPr>
      <p:grpSp>
        <p:nvGrpSpPr>
          <p:cNvPr name="Group 2" id="2"/>
          <p:cNvGrpSpPr/>
          <p:nvPr/>
        </p:nvGrpSpPr>
        <p:grpSpPr>
          <a:xfrm rot="0">
            <a:off x="689548" y="190801"/>
            <a:ext cx="17598452" cy="9798823"/>
            <a:chOff x="0" y="0"/>
            <a:chExt cx="4634983" cy="2580760"/>
          </a:xfrm>
        </p:grpSpPr>
        <p:sp>
          <p:nvSpPr>
            <p:cNvPr name="Freeform 3" id="3"/>
            <p:cNvSpPr/>
            <p:nvPr/>
          </p:nvSpPr>
          <p:spPr>
            <a:xfrm flipH="false" flipV="false" rot="0">
              <a:off x="0" y="0"/>
              <a:ext cx="4634983" cy="2580760"/>
            </a:xfrm>
            <a:custGeom>
              <a:avLst/>
              <a:gdLst/>
              <a:ahLst/>
              <a:cxnLst/>
              <a:rect r="r" b="b" t="t" l="l"/>
              <a:pathLst>
                <a:path h="2580760" w="4634983">
                  <a:moveTo>
                    <a:pt x="0" y="0"/>
                  </a:moveTo>
                  <a:lnTo>
                    <a:pt x="4634983" y="0"/>
                  </a:lnTo>
                  <a:lnTo>
                    <a:pt x="4634983" y="2580760"/>
                  </a:lnTo>
                  <a:lnTo>
                    <a:pt x="0" y="2580760"/>
                  </a:lnTo>
                  <a:close/>
                </a:path>
              </a:pathLst>
            </a:custGeom>
            <a:solidFill>
              <a:srgbClr val="FDC9C3"/>
            </a:solidFill>
          </p:spPr>
        </p:sp>
        <p:sp>
          <p:nvSpPr>
            <p:cNvPr name="TextBox 4" id="4"/>
            <p:cNvSpPr txBox="true"/>
            <p:nvPr/>
          </p:nvSpPr>
          <p:spPr>
            <a:xfrm>
              <a:off x="0" y="-47625"/>
              <a:ext cx="4634983" cy="2628385"/>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06157" y="526717"/>
            <a:ext cx="17675685" cy="9233566"/>
            <a:chOff x="0" y="0"/>
            <a:chExt cx="23567581" cy="12311421"/>
          </a:xfrm>
        </p:grpSpPr>
        <p:grpSp>
          <p:nvGrpSpPr>
            <p:cNvPr name="Group 6" id="6"/>
            <p:cNvGrpSpPr/>
            <p:nvPr/>
          </p:nvGrpSpPr>
          <p:grpSpPr>
            <a:xfrm rot="0">
              <a:off x="22161767" y="153722"/>
              <a:ext cx="1405813" cy="2808667"/>
              <a:chOff x="0" y="0"/>
              <a:chExt cx="277692" cy="554798"/>
            </a:xfrm>
          </p:grpSpPr>
          <p:sp>
            <p:nvSpPr>
              <p:cNvPr name="Freeform 7" id="7"/>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795C32"/>
              </a:solidFill>
            </p:spPr>
          </p:sp>
          <p:sp>
            <p:nvSpPr>
              <p:cNvPr name="TextBox 8" id="8"/>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22161767" y="3164810"/>
              <a:ext cx="1405813" cy="2808667"/>
              <a:chOff x="0" y="0"/>
              <a:chExt cx="277692" cy="554798"/>
            </a:xfrm>
          </p:grpSpPr>
          <p:sp>
            <p:nvSpPr>
              <p:cNvPr name="Freeform 10" id="10"/>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FE692"/>
              </a:solidFill>
            </p:spPr>
          </p:sp>
          <p:sp>
            <p:nvSpPr>
              <p:cNvPr name="TextBox 11" id="11"/>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22161767" y="6175898"/>
              <a:ext cx="1405813" cy="2808667"/>
              <a:chOff x="0" y="0"/>
              <a:chExt cx="277692" cy="554798"/>
            </a:xfrm>
          </p:grpSpPr>
          <p:sp>
            <p:nvSpPr>
              <p:cNvPr name="Freeform 13" id="13"/>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FD8D3"/>
              </a:solidFill>
            </p:spPr>
          </p:sp>
          <p:sp>
            <p:nvSpPr>
              <p:cNvPr name="TextBox 14" id="14"/>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22161767" y="9186986"/>
              <a:ext cx="1405813" cy="2808667"/>
              <a:chOff x="0" y="0"/>
              <a:chExt cx="277692" cy="554798"/>
            </a:xfrm>
          </p:grpSpPr>
          <p:sp>
            <p:nvSpPr>
              <p:cNvPr name="Freeform 16" id="16"/>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D8EEFF"/>
              </a:solidFill>
            </p:spPr>
          </p:sp>
          <p:sp>
            <p:nvSpPr>
              <p:cNvPr name="TextBox 17" id="17"/>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742874" y="0"/>
              <a:ext cx="21885452" cy="12311421"/>
              <a:chOff x="0" y="0"/>
              <a:chExt cx="4323052" cy="2431886"/>
            </a:xfrm>
          </p:grpSpPr>
          <p:sp>
            <p:nvSpPr>
              <p:cNvPr name="Freeform 19" id="19"/>
              <p:cNvSpPr/>
              <p:nvPr/>
            </p:nvSpPr>
            <p:spPr>
              <a:xfrm flipH="false" flipV="false" rot="0">
                <a:off x="0" y="0"/>
                <a:ext cx="4323052" cy="2431886"/>
              </a:xfrm>
              <a:custGeom>
                <a:avLst/>
                <a:gdLst/>
                <a:ahLst/>
                <a:cxnLst/>
                <a:rect r="r" b="b" t="t" l="l"/>
                <a:pathLst>
                  <a:path h="2431886" w="4323052">
                    <a:moveTo>
                      <a:pt x="0" y="0"/>
                    </a:moveTo>
                    <a:lnTo>
                      <a:pt x="4323052" y="0"/>
                    </a:lnTo>
                    <a:lnTo>
                      <a:pt x="4323052" y="2431886"/>
                    </a:lnTo>
                    <a:lnTo>
                      <a:pt x="0" y="2431886"/>
                    </a:lnTo>
                    <a:close/>
                  </a:path>
                </a:pathLst>
              </a:custGeom>
              <a:solidFill>
                <a:srgbClr val="FFFFFF"/>
              </a:solidFill>
            </p:spPr>
          </p:sp>
          <p:sp>
            <p:nvSpPr>
              <p:cNvPr name="TextBox 20" id="20"/>
              <p:cNvSpPr txBox="true"/>
              <p:nvPr/>
            </p:nvSpPr>
            <p:spPr>
              <a:xfrm>
                <a:off x="0" y="-47625"/>
                <a:ext cx="4323052" cy="2479511"/>
              </a:xfrm>
              <a:prstGeom prst="rect">
                <a:avLst/>
              </a:prstGeom>
            </p:spPr>
            <p:txBody>
              <a:bodyPr anchor="ctr" rtlCol="false" tIns="50800" lIns="50800" bIns="50800" rIns="50800"/>
              <a:lstStyle/>
              <a:p>
                <a:pPr algn="ctr">
                  <a:lnSpc>
                    <a:spcPts val="2659"/>
                  </a:lnSpc>
                </a:pPr>
              </a:p>
            </p:txBody>
          </p:sp>
        </p:grpSp>
        <p:sp>
          <p:nvSpPr>
            <p:cNvPr name="Freeform 21" id="21"/>
            <p:cNvSpPr/>
            <p:nvPr/>
          </p:nvSpPr>
          <p:spPr>
            <a:xfrm flipH="false" flipV="false" rot="0">
              <a:off x="0" y="153722"/>
              <a:ext cx="1485749" cy="11842925"/>
            </a:xfrm>
            <a:custGeom>
              <a:avLst/>
              <a:gdLst/>
              <a:ahLst/>
              <a:cxnLst/>
              <a:rect r="r" b="b" t="t" l="l"/>
              <a:pathLst>
                <a:path h="11842925" w="1485749">
                  <a:moveTo>
                    <a:pt x="0" y="0"/>
                  </a:moveTo>
                  <a:lnTo>
                    <a:pt x="1485749" y="0"/>
                  </a:lnTo>
                  <a:lnTo>
                    <a:pt x="1485749" y="11842924"/>
                  </a:lnTo>
                  <a:lnTo>
                    <a:pt x="0" y="118429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sp>
        <p:nvSpPr>
          <p:cNvPr name="Freeform 22" id="22"/>
          <p:cNvSpPr/>
          <p:nvPr/>
        </p:nvSpPr>
        <p:spPr>
          <a:xfrm flipH="false" flipV="false" rot="0">
            <a:off x="2051170" y="1432285"/>
            <a:ext cx="1082327" cy="1359281"/>
          </a:xfrm>
          <a:custGeom>
            <a:avLst/>
            <a:gdLst/>
            <a:ahLst/>
            <a:cxnLst/>
            <a:rect r="r" b="b" t="t" l="l"/>
            <a:pathLst>
              <a:path h="1359281" w="1082327">
                <a:moveTo>
                  <a:pt x="0" y="0"/>
                </a:moveTo>
                <a:lnTo>
                  <a:pt x="1082327" y="0"/>
                </a:lnTo>
                <a:lnTo>
                  <a:pt x="1082327" y="1359280"/>
                </a:lnTo>
                <a:lnTo>
                  <a:pt x="0" y="135928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3" id="23"/>
          <p:cNvSpPr/>
          <p:nvPr/>
        </p:nvSpPr>
        <p:spPr>
          <a:xfrm flipH="true" flipV="false" rot="0">
            <a:off x="9090967" y="1432285"/>
            <a:ext cx="1082327" cy="1359281"/>
          </a:xfrm>
          <a:custGeom>
            <a:avLst/>
            <a:gdLst/>
            <a:ahLst/>
            <a:cxnLst/>
            <a:rect r="r" b="b" t="t" l="l"/>
            <a:pathLst>
              <a:path h="1359281" w="1082327">
                <a:moveTo>
                  <a:pt x="1082328" y="0"/>
                </a:moveTo>
                <a:lnTo>
                  <a:pt x="0" y="0"/>
                </a:lnTo>
                <a:lnTo>
                  <a:pt x="0" y="1359280"/>
                </a:lnTo>
                <a:lnTo>
                  <a:pt x="1082328" y="1359280"/>
                </a:lnTo>
                <a:lnTo>
                  <a:pt x="1082328"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24" id="24"/>
          <p:cNvGrpSpPr>
            <a:grpSpLocks noChangeAspect="true"/>
          </p:cNvGrpSpPr>
          <p:nvPr/>
        </p:nvGrpSpPr>
        <p:grpSpPr>
          <a:xfrm rot="0">
            <a:off x="1984290" y="3537641"/>
            <a:ext cx="4060918" cy="4696783"/>
            <a:chOff x="0" y="0"/>
            <a:chExt cx="4428490" cy="5121910"/>
          </a:xfrm>
        </p:grpSpPr>
        <p:sp>
          <p:nvSpPr>
            <p:cNvPr name="Freeform 25" id="25"/>
            <p:cNvSpPr/>
            <p:nvPr/>
          </p:nvSpPr>
          <p:spPr>
            <a:xfrm flipH="false" flipV="false" rot="0">
              <a:off x="325120" y="509270"/>
              <a:ext cx="3675380" cy="3553460"/>
            </a:xfrm>
            <a:custGeom>
              <a:avLst/>
              <a:gdLst/>
              <a:ahLst/>
              <a:cxnLst/>
              <a:rect r="r" b="b" t="t" l="l"/>
              <a:pathLst>
                <a:path h="3553460" w="3675380">
                  <a:moveTo>
                    <a:pt x="3382010" y="1270"/>
                  </a:moveTo>
                  <a:lnTo>
                    <a:pt x="12700" y="290830"/>
                  </a:lnTo>
                  <a:cubicBezTo>
                    <a:pt x="5080" y="290830"/>
                    <a:pt x="0" y="298450"/>
                    <a:pt x="0" y="306070"/>
                  </a:cubicBezTo>
                  <a:lnTo>
                    <a:pt x="278130" y="3540760"/>
                  </a:lnTo>
                  <a:cubicBezTo>
                    <a:pt x="279400" y="3548380"/>
                    <a:pt x="285750" y="3553460"/>
                    <a:pt x="293370" y="3553460"/>
                  </a:cubicBezTo>
                  <a:lnTo>
                    <a:pt x="3662680" y="3262630"/>
                  </a:lnTo>
                  <a:cubicBezTo>
                    <a:pt x="3670300" y="3261360"/>
                    <a:pt x="3675380" y="3255010"/>
                    <a:pt x="3675380" y="3247390"/>
                  </a:cubicBezTo>
                  <a:lnTo>
                    <a:pt x="3397250" y="13970"/>
                  </a:lnTo>
                  <a:cubicBezTo>
                    <a:pt x="3395980" y="6350"/>
                    <a:pt x="3389630" y="0"/>
                    <a:pt x="3382010" y="1270"/>
                  </a:cubicBezTo>
                  <a:close/>
                </a:path>
              </a:pathLst>
            </a:custGeom>
            <a:blipFill>
              <a:blip r:embed="rId6"/>
              <a:stretch>
                <a:fillRect l="0" t="-890" r="0" b="-890"/>
              </a:stretch>
            </a:blipFill>
          </p:spPr>
        </p:sp>
        <p:sp>
          <p:nvSpPr>
            <p:cNvPr name="Freeform 26" id="26"/>
            <p:cNvSpPr/>
            <p:nvPr/>
          </p:nvSpPr>
          <p:spPr>
            <a:xfrm flipH="false" flipV="false" rot="0">
              <a:off x="-2540" y="172720"/>
              <a:ext cx="4295140" cy="4847590"/>
            </a:xfrm>
            <a:custGeom>
              <a:avLst/>
              <a:gdLst/>
              <a:ahLst/>
              <a:cxnLst/>
              <a:rect r="r" b="b" t="t" l="l"/>
              <a:pathLst>
                <a:path h="4847590" w="4295140">
                  <a:moveTo>
                    <a:pt x="3916680" y="127000"/>
                  </a:moveTo>
                  <a:cubicBezTo>
                    <a:pt x="3915410" y="119380"/>
                    <a:pt x="3909060" y="114300"/>
                    <a:pt x="3901440" y="114300"/>
                  </a:cubicBezTo>
                  <a:lnTo>
                    <a:pt x="3792220" y="123190"/>
                  </a:lnTo>
                  <a:lnTo>
                    <a:pt x="3792220" y="13970"/>
                  </a:lnTo>
                  <a:cubicBezTo>
                    <a:pt x="3792220" y="6350"/>
                    <a:pt x="3785870" y="0"/>
                    <a:pt x="3778250" y="0"/>
                  </a:cubicBezTo>
                  <a:lnTo>
                    <a:pt x="13970" y="0"/>
                  </a:lnTo>
                  <a:cubicBezTo>
                    <a:pt x="6350" y="0"/>
                    <a:pt x="0" y="6350"/>
                    <a:pt x="0" y="13970"/>
                  </a:cubicBezTo>
                  <a:lnTo>
                    <a:pt x="0" y="4411980"/>
                  </a:lnTo>
                  <a:cubicBezTo>
                    <a:pt x="0" y="4419600"/>
                    <a:pt x="6350" y="4425950"/>
                    <a:pt x="13970" y="4425950"/>
                  </a:cubicBezTo>
                  <a:lnTo>
                    <a:pt x="480060" y="4425950"/>
                  </a:lnTo>
                  <a:lnTo>
                    <a:pt x="515620" y="4834890"/>
                  </a:lnTo>
                  <a:cubicBezTo>
                    <a:pt x="515620" y="4842510"/>
                    <a:pt x="523240" y="4847590"/>
                    <a:pt x="530860" y="4847590"/>
                  </a:cubicBezTo>
                  <a:lnTo>
                    <a:pt x="4282440" y="4525010"/>
                  </a:lnTo>
                  <a:cubicBezTo>
                    <a:pt x="4290060" y="4525010"/>
                    <a:pt x="4295140" y="4517390"/>
                    <a:pt x="4295140" y="4511040"/>
                  </a:cubicBezTo>
                  <a:lnTo>
                    <a:pt x="3916680" y="127000"/>
                  </a:lnTo>
                  <a:close/>
                  <a:moveTo>
                    <a:pt x="3581400" y="349250"/>
                  </a:moveTo>
                  <a:lnTo>
                    <a:pt x="3581400" y="3465830"/>
                  </a:lnTo>
                  <a:cubicBezTo>
                    <a:pt x="3581400" y="3473450"/>
                    <a:pt x="3575050" y="3479800"/>
                    <a:pt x="3567430" y="3479800"/>
                  </a:cubicBezTo>
                  <a:lnTo>
                    <a:pt x="571500" y="3479800"/>
                  </a:lnTo>
                  <a:lnTo>
                    <a:pt x="327660" y="642620"/>
                  </a:lnTo>
                  <a:cubicBezTo>
                    <a:pt x="327660" y="635000"/>
                    <a:pt x="332740" y="628650"/>
                    <a:pt x="340360" y="627380"/>
                  </a:cubicBezTo>
                  <a:lnTo>
                    <a:pt x="3581400" y="349250"/>
                  </a:lnTo>
                  <a:close/>
                  <a:moveTo>
                    <a:pt x="186690" y="205740"/>
                  </a:moveTo>
                  <a:lnTo>
                    <a:pt x="2835910" y="205740"/>
                  </a:lnTo>
                  <a:lnTo>
                    <a:pt x="172720" y="434340"/>
                  </a:lnTo>
                  <a:lnTo>
                    <a:pt x="172720" y="219710"/>
                  </a:lnTo>
                  <a:cubicBezTo>
                    <a:pt x="172720" y="212090"/>
                    <a:pt x="179070" y="205740"/>
                    <a:pt x="186690" y="205740"/>
                  </a:cubicBezTo>
                  <a:close/>
                  <a:moveTo>
                    <a:pt x="186690" y="3479800"/>
                  </a:moveTo>
                  <a:cubicBezTo>
                    <a:pt x="179070" y="3479800"/>
                    <a:pt x="172720" y="3473450"/>
                    <a:pt x="172720" y="3465830"/>
                  </a:cubicBezTo>
                  <a:lnTo>
                    <a:pt x="172720" y="854710"/>
                  </a:lnTo>
                  <a:lnTo>
                    <a:pt x="398780" y="3479800"/>
                  </a:lnTo>
                  <a:lnTo>
                    <a:pt x="186690" y="3479800"/>
                  </a:lnTo>
                  <a:close/>
                  <a:moveTo>
                    <a:pt x="3990340" y="3597910"/>
                  </a:moveTo>
                  <a:lnTo>
                    <a:pt x="3792220" y="3614419"/>
                  </a:lnTo>
                  <a:lnTo>
                    <a:pt x="3792220" y="1137919"/>
                  </a:lnTo>
                  <a:lnTo>
                    <a:pt x="4003040" y="3583940"/>
                  </a:lnTo>
                  <a:cubicBezTo>
                    <a:pt x="4003040" y="3591560"/>
                    <a:pt x="3997960" y="3597910"/>
                    <a:pt x="3990340" y="3597910"/>
                  </a:cubicBezTo>
                  <a:close/>
                </a:path>
              </a:pathLst>
            </a:custGeom>
            <a:solidFill>
              <a:srgbClr val="FDC9C3"/>
            </a:solidFill>
          </p:spPr>
        </p:sp>
        <p:sp>
          <p:nvSpPr>
            <p:cNvPr name="Freeform 27" id="27"/>
            <p:cNvSpPr/>
            <p:nvPr/>
          </p:nvSpPr>
          <p:spPr>
            <a:xfrm flipH="false" flipV="false" rot="0">
              <a:off x="172720" y="378460"/>
              <a:ext cx="3409950" cy="3274060"/>
            </a:xfrm>
            <a:custGeom>
              <a:avLst/>
              <a:gdLst/>
              <a:ahLst/>
              <a:cxnLst/>
              <a:rect r="r" b="b" t="t" l="l"/>
              <a:pathLst>
                <a:path h="3274060" w="3409950">
                  <a:moveTo>
                    <a:pt x="3395980" y="0"/>
                  </a:moveTo>
                  <a:lnTo>
                    <a:pt x="13970" y="0"/>
                  </a:lnTo>
                  <a:cubicBezTo>
                    <a:pt x="6350" y="0"/>
                    <a:pt x="0" y="6350"/>
                    <a:pt x="0" y="13970"/>
                  </a:cubicBezTo>
                  <a:lnTo>
                    <a:pt x="0" y="3260090"/>
                  </a:lnTo>
                  <a:cubicBezTo>
                    <a:pt x="0" y="3267710"/>
                    <a:pt x="6350" y="3274060"/>
                    <a:pt x="13970" y="3274060"/>
                  </a:cubicBezTo>
                  <a:lnTo>
                    <a:pt x="3395980" y="3274060"/>
                  </a:lnTo>
                  <a:cubicBezTo>
                    <a:pt x="3403600" y="3274060"/>
                    <a:pt x="3409950" y="3267710"/>
                    <a:pt x="3409950" y="3260090"/>
                  </a:cubicBezTo>
                  <a:lnTo>
                    <a:pt x="3409950" y="13970"/>
                  </a:lnTo>
                  <a:cubicBezTo>
                    <a:pt x="3408680" y="6350"/>
                    <a:pt x="3402330" y="0"/>
                    <a:pt x="3395980" y="0"/>
                  </a:cubicBezTo>
                  <a:close/>
                </a:path>
              </a:pathLst>
            </a:custGeom>
            <a:blipFill>
              <a:blip r:embed="rId7"/>
              <a:stretch>
                <a:fillRect l="-41122" t="-101693" r="-48250" b="-61284"/>
              </a:stretch>
            </a:blipFill>
          </p:spPr>
        </p:sp>
        <p:sp>
          <p:nvSpPr>
            <p:cNvPr name="Freeform 28" id="28"/>
            <p:cNvSpPr/>
            <p:nvPr/>
          </p:nvSpPr>
          <p:spPr>
            <a:xfrm flipH="false" flipV="false" rot="0">
              <a:off x="1270" y="177800"/>
              <a:ext cx="4305300" cy="4842510"/>
            </a:xfrm>
            <a:custGeom>
              <a:avLst/>
              <a:gdLst/>
              <a:ahLst/>
              <a:cxnLst/>
              <a:rect r="r" b="b" t="t" l="l"/>
              <a:pathLst>
                <a:path h="4842510" w="4305300">
                  <a:moveTo>
                    <a:pt x="3810000" y="1483360"/>
                  </a:moveTo>
                  <a:lnTo>
                    <a:pt x="3991610" y="3581400"/>
                  </a:lnTo>
                  <a:cubicBezTo>
                    <a:pt x="3991610" y="3586480"/>
                    <a:pt x="3990340" y="3590290"/>
                    <a:pt x="3986530" y="3594100"/>
                  </a:cubicBezTo>
                  <a:lnTo>
                    <a:pt x="3990340" y="3594100"/>
                  </a:lnTo>
                  <a:cubicBezTo>
                    <a:pt x="3996690" y="3594100"/>
                    <a:pt x="4001770" y="3587750"/>
                    <a:pt x="4001770" y="3581400"/>
                  </a:cubicBezTo>
                  <a:lnTo>
                    <a:pt x="3810000" y="1380490"/>
                  </a:lnTo>
                  <a:lnTo>
                    <a:pt x="3810000" y="1483360"/>
                  </a:lnTo>
                  <a:close/>
                  <a:moveTo>
                    <a:pt x="3581400" y="209550"/>
                  </a:moveTo>
                  <a:cubicBezTo>
                    <a:pt x="3581400" y="209550"/>
                    <a:pt x="3578860" y="201930"/>
                    <a:pt x="3568700" y="200660"/>
                  </a:cubicBezTo>
                  <a:lnTo>
                    <a:pt x="173990" y="200660"/>
                  </a:lnTo>
                  <a:cubicBezTo>
                    <a:pt x="167640" y="200660"/>
                    <a:pt x="160020" y="203200"/>
                    <a:pt x="160020" y="210820"/>
                  </a:cubicBezTo>
                  <a:lnTo>
                    <a:pt x="162560" y="217170"/>
                  </a:lnTo>
                  <a:cubicBezTo>
                    <a:pt x="165100" y="213360"/>
                    <a:pt x="170180" y="212090"/>
                    <a:pt x="173990" y="212090"/>
                  </a:cubicBezTo>
                  <a:lnTo>
                    <a:pt x="3571240" y="212090"/>
                  </a:lnTo>
                  <a:lnTo>
                    <a:pt x="3571240" y="3463290"/>
                  </a:lnTo>
                  <a:cubicBezTo>
                    <a:pt x="3571240" y="3468370"/>
                    <a:pt x="3568700" y="3472180"/>
                    <a:pt x="3566160" y="3474720"/>
                  </a:cubicBezTo>
                  <a:lnTo>
                    <a:pt x="3569970" y="3474720"/>
                  </a:lnTo>
                  <a:cubicBezTo>
                    <a:pt x="3576320" y="3474720"/>
                    <a:pt x="3581400" y="3469640"/>
                    <a:pt x="3581400" y="3463290"/>
                  </a:cubicBezTo>
                  <a:lnTo>
                    <a:pt x="3581400" y="209550"/>
                  </a:lnTo>
                  <a:close/>
                  <a:moveTo>
                    <a:pt x="4296410" y="4518660"/>
                  </a:moveTo>
                  <a:lnTo>
                    <a:pt x="543560" y="4841240"/>
                  </a:lnTo>
                  <a:lnTo>
                    <a:pt x="529590" y="4842510"/>
                  </a:lnTo>
                  <a:lnTo>
                    <a:pt x="528320" y="4842510"/>
                  </a:lnTo>
                  <a:cubicBezTo>
                    <a:pt x="520700" y="4842510"/>
                    <a:pt x="514350" y="4837430"/>
                    <a:pt x="513080" y="4829810"/>
                  </a:cubicBezTo>
                  <a:lnTo>
                    <a:pt x="511810" y="4815840"/>
                  </a:lnTo>
                  <a:cubicBezTo>
                    <a:pt x="511810" y="4817110"/>
                    <a:pt x="513080" y="4819650"/>
                    <a:pt x="513080" y="4820920"/>
                  </a:cubicBezTo>
                  <a:lnTo>
                    <a:pt x="478790" y="4422140"/>
                  </a:lnTo>
                  <a:lnTo>
                    <a:pt x="13970" y="4422140"/>
                  </a:lnTo>
                  <a:cubicBezTo>
                    <a:pt x="6350" y="4422140"/>
                    <a:pt x="0" y="4415790"/>
                    <a:pt x="0" y="4408170"/>
                  </a:cubicBezTo>
                  <a:lnTo>
                    <a:pt x="0" y="8890"/>
                  </a:lnTo>
                  <a:cubicBezTo>
                    <a:pt x="0" y="5080"/>
                    <a:pt x="1270" y="2540"/>
                    <a:pt x="3810" y="0"/>
                  </a:cubicBezTo>
                  <a:lnTo>
                    <a:pt x="13970" y="8890"/>
                  </a:lnTo>
                  <a:lnTo>
                    <a:pt x="13970" y="4408170"/>
                  </a:lnTo>
                  <a:lnTo>
                    <a:pt x="3790950" y="4408170"/>
                  </a:lnTo>
                  <a:lnTo>
                    <a:pt x="3804920" y="4418330"/>
                  </a:lnTo>
                  <a:cubicBezTo>
                    <a:pt x="3802380" y="4420870"/>
                    <a:pt x="3799840" y="4422140"/>
                    <a:pt x="3796030" y="4422140"/>
                  </a:cubicBezTo>
                  <a:lnTo>
                    <a:pt x="491490" y="4422140"/>
                  </a:lnTo>
                  <a:lnTo>
                    <a:pt x="527050" y="4828540"/>
                  </a:lnTo>
                  <a:lnTo>
                    <a:pt x="4290060" y="4505960"/>
                  </a:lnTo>
                  <a:lnTo>
                    <a:pt x="4305300" y="4514850"/>
                  </a:lnTo>
                  <a:cubicBezTo>
                    <a:pt x="4302760" y="4517390"/>
                    <a:pt x="4300220" y="4518660"/>
                    <a:pt x="4296410" y="4518660"/>
                  </a:cubicBezTo>
                  <a:close/>
                </a:path>
              </a:pathLst>
            </a:custGeom>
            <a:solidFill>
              <a:srgbClr val="3C3333"/>
            </a:solidFill>
          </p:spPr>
        </p:sp>
        <p:sp>
          <p:nvSpPr>
            <p:cNvPr name="Freeform 29" id="29"/>
            <p:cNvSpPr/>
            <p:nvPr/>
          </p:nvSpPr>
          <p:spPr>
            <a:xfrm flipH="false" flipV="false" rot="0">
              <a:off x="5080" y="172720"/>
              <a:ext cx="4305300" cy="4519930"/>
            </a:xfrm>
            <a:custGeom>
              <a:avLst/>
              <a:gdLst/>
              <a:ahLst/>
              <a:cxnLst/>
              <a:rect r="r" b="b" t="t" l="l"/>
              <a:pathLst>
                <a:path h="4519930" w="4305300">
                  <a:moveTo>
                    <a:pt x="3573780" y="3478530"/>
                  </a:moveTo>
                  <a:cubicBezTo>
                    <a:pt x="3571240" y="3481070"/>
                    <a:pt x="3567430" y="3483610"/>
                    <a:pt x="3563620" y="3483610"/>
                  </a:cubicBezTo>
                  <a:lnTo>
                    <a:pt x="170180" y="3483610"/>
                  </a:lnTo>
                  <a:cubicBezTo>
                    <a:pt x="163830" y="3483610"/>
                    <a:pt x="160020" y="3479800"/>
                    <a:pt x="157480" y="3474720"/>
                  </a:cubicBezTo>
                  <a:cubicBezTo>
                    <a:pt x="154940" y="3472180"/>
                    <a:pt x="153670" y="3469640"/>
                    <a:pt x="153670" y="3465830"/>
                  </a:cubicBezTo>
                  <a:lnTo>
                    <a:pt x="153670" y="219710"/>
                  </a:lnTo>
                  <a:cubicBezTo>
                    <a:pt x="153670" y="215900"/>
                    <a:pt x="156210" y="212090"/>
                    <a:pt x="158750" y="209550"/>
                  </a:cubicBezTo>
                  <a:lnTo>
                    <a:pt x="167640" y="217170"/>
                  </a:lnTo>
                  <a:lnTo>
                    <a:pt x="167640" y="3465830"/>
                  </a:lnTo>
                  <a:cubicBezTo>
                    <a:pt x="167640" y="3467100"/>
                    <a:pt x="167640" y="3468370"/>
                    <a:pt x="168910" y="3469640"/>
                  </a:cubicBezTo>
                  <a:lnTo>
                    <a:pt x="3563620" y="3469640"/>
                  </a:lnTo>
                  <a:cubicBezTo>
                    <a:pt x="3564890" y="3469640"/>
                    <a:pt x="3566160" y="3468370"/>
                    <a:pt x="3567430" y="3468370"/>
                  </a:cubicBezTo>
                  <a:lnTo>
                    <a:pt x="3573780" y="3478530"/>
                  </a:lnTo>
                  <a:close/>
                  <a:moveTo>
                    <a:pt x="4305300" y="4508500"/>
                  </a:moveTo>
                  <a:cubicBezTo>
                    <a:pt x="4305300" y="4512310"/>
                    <a:pt x="4304030" y="4516120"/>
                    <a:pt x="4298950" y="4519930"/>
                  </a:cubicBezTo>
                  <a:lnTo>
                    <a:pt x="4283710" y="4511040"/>
                  </a:lnTo>
                  <a:lnTo>
                    <a:pt x="3907790" y="132080"/>
                  </a:lnTo>
                  <a:lnTo>
                    <a:pt x="3906520" y="124460"/>
                  </a:lnTo>
                  <a:cubicBezTo>
                    <a:pt x="3906520" y="124460"/>
                    <a:pt x="3906520" y="114300"/>
                    <a:pt x="3893820" y="114300"/>
                  </a:cubicBezTo>
                  <a:lnTo>
                    <a:pt x="3806190" y="121920"/>
                  </a:lnTo>
                  <a:lnTo>
                    <a:pt x="3806190" y="3604260"/>
                  </a:lnTo>
                  <a:lnTo>
                    <a:pt x="3982720" y="3589020"/>
                  </a:lnTo>
                  <a:cubicBezTo>
                    <a:pt x="3983990" y="3589020"/>
                    <a:pt x="3985260" y="3587750"/>
                    <a:pt x="3986530" y="3587750"/>
                  </a:cubicBezTo>
                  <a:lnTo>
                    <a:pt x="3992880" y="3595370"/>
                  </a:lnTo>
                  <a:cubicBezTo>
                    <a:pt x="3990340" y="3599180"/>
                    <a:pt x="3986530" y="3601720"/>
                    <a:pt x="3982720" y="3601720"/>
                  </a:cubicBezTo>
                  <a:lnTo>
                    <a:pt x="3806190" y="3616960"/>
                  </a:lnTo>
                  <a:lnTo>
                    <a:pt x="3806190" y="4413250"/>
                  </a:lnTo>
                  <a:cubicBezTo>
                    <a:pt x="3806190" y="4417060"/>
                    <a:pt x="3803650" y="4420871"/>
                    <a:pt x="3801110" y="4423410"/>
                  </a:cubicBezTo>
                  <a:lnTo>
                    <a:pt x="3785870" y="4413250"/>
                  </a:lnTo>
                  <a:lnTo>
                    <a:pt x="3785870" y="13970"/>
                  </a:lnTo>
                  <a:lnTo>
                    <a:pt x="8890" y="13970"/>
                  </a:lnTo>
                  <a:lnTo>
                    <a:pt x="0" y="5080"/>
                  </a:lnTo>
                  <a:cubicBezTo>
                    <a:pt x="2540" y="2540"/>
                    <a:pt x="6350" y="0"/>
                    <a:pt x="10160" y="0"/>
                  </a:cubicBezTo>
                  <a:lnTo>
                    <a:pt x="3792220" y="0"/>
                  </a:lnTo>
                  <a:cubicBezTo>
                    <a:pt x="3799840" y="0"/>
                    <a:pt x="3806190" y="6350"/>
                    <a:pt x="3806190" y="13970"/>
                  </a:cubicBezTo>
                  <a:lnTo>
                    <a:pt x="3806190" y="101600"/>
                  </a:lnTo>
                  <a:lnTo>
                    <a:pt x="3900170" y="92710"/>
                  </a:lnTo>
                  <a:cubicBezTo>
                    <a:pt x="3900170" y="92710"/>
                    <a:pt x="3923030" y="92710"/>
                    <a:pt x="3926840" y="109220"/>
                  </a:cubicBezTo>
                  <a:lnTo>
                    <a:pt x="3931920" y="171450"/>
                  </a:lnTo>
                  <a:lnTo>
                    <a:pt x="4305300" y="4508500"/>
                  </a:lnTo>
                  <a:close/>
                  <a:moveTo>
                    <a:pt x="3797300" y="15240"/>
                  </a:moveTo>
                  <a:cubicBezTo>
                    <a:pt x="3799840" y="17780"/>
                    <a:pt x="3802380" y="19050"/>
                    <a:pt x="3803650" y="21590"/>
                  </a:cubicBezTo>
                  <a:cubicBezTo>
                    <a:pt x="3802380" y="17780"/>
                    <a:pt x="3799840" y="16510"/>
                    <a:pt x="3797300" y="15240"/>
                  </a:cubicBezTo>
                  <a:close/>
                </a:path>
              </a:pathLst>
            </a:custGeom>
            <a:solidFill>
              <a:srgbClr val="FFFFFF"/>
            </a:solidFill>
          </p:spPr>
        </p:sp>
        <p:sp>
          <p:nvSpPr>
            <p:cNvPr name="Freeform 30" id="30"/>
            <p:cNvSpPr/>
            <p:nvPr/>
          </p:nvSpPr>
          <p:spPr>
            <a:xfrm flipH="false" flipV="false" rot="0">
              <a:off x="3409951" y="0"/>
              <a:ext cx="274319" cy="1045210"/>
            </a:xfrm>
            <a:custGeom>
              <a:avLst/>
              <a:gdLst/>
              <a:ahLst/>
              <a:cxnLst/>
              <a:rect r="r" b="b" t="t" l="l"/>
              <a:pathLst>
                <a:path h="1045210" w="274319">
                  <a:moveTo>
                    <a:pt x="265429" y="966470"/>
                  </a:moveTo>
                  <a:cubicBezTo>
                    <a:pt x="270509" y="953770"/>
                    <a:pt x="273049" y="941070"/>
                    <a:pt x="274319" y="927100"/>
                  </a:cubicBezTo>
                  <a:lnTo>
                    <a:pt x="274319" y="762000"/>
                  </a:lnTo>
                  <a:lnTo>
                    <a:pt x="273049" y="762000"/>
                  </a:lnTo>
                  <a:lnTo>
                    <a:pt x="273049" y="369570"/>
                  </a:lnTo>
                  <a:cubicBezTo>
                    <a:pt x="269239" y="328930"/>
                    <a:pt x="217169" y="298450"/>
                    <a:pt x="184149" y="298450"/>
                  </a:cubicBezTo>
                  <a:lnTo>
                    <a:pt x="152399" y="298450"/>
                  </a:lnTo>
                  <a:cubicBezTo>
                    <a:pt x="102869" y="298450"/>
                    <a:pt x="63499" y="337820"/>
                    <a:pt x="63499" y="387350"/>
                  </a:cubicBezTo>
                  <a:lnTo>
                    <a:pt x="63499" y="852170"/>
                  </a:lnTo>
                  <a:lnTo>
                    <a:pt x="97789" y="852170"/>
                  </a:lnTo>
                  <a:lnTo>
                    <a:pt x="97789" y="387350"/>
                  </a:lnTo>
                  <a:cubicBezTo>
                    <a:pt x="97789" y="356870"/>
                    <a:pt x="121919" y="332740"/>
                    <a:pt x="152399" y="332740"/>
                  </a:cubicBezTo>
                  <a:lnTo>
                    <a:pt x="184149" y="332740"/>
                  </a:lnTo>
                  <a:cubicBezTo>
                    <a:pt x="210819" y="332740"/>
                    <a:pt x="237489" y="360680"/>
                    <a:pt x="238759" y="378460"/>
                  </a:cubicBezTo>
                  <a:lnTo>
                    <a:pt x="238759" y="924560"/>
                  </a:lnTo>
                  <a:cubicBezTo>
                    <a:pt x="238759" y="988060"/>
                    <a:pt x="184149" y="1010920"/>
                    <a:pt x="151129" y="1010920"/>
                  </a:cubicBezTo>
                  <a:lnTo>
                    <a:pt x="151129" y="1012190"/>
                  </a:lnTo>
                  <a:lnTo>
                    <a:pt x="109219" y="1012190"/>
                  </a:lnTo>
                  <a:cubicBezTo>
                    <a:pt x="62229" y="1012190"/>
                    <a:pt x="35559" y="974090"/>
                    <a:pt x="35559" y="927100"/>
                  </a:cubicBezTo>
                  <a:lnTo>
                    <a:pt x="35559" y="118110"/>
                  </a:lnTo>
                  <a:cubicBezTo>
                    <a:pt x="35559" y="71120"/>
                    <a:pt x="73659" y="33020"/>
                    <a:pt x="120649" y="33020"/>
                  </a:cubicBezTo>
                  <a:lnTo>
                    <a:pt x="161290" y="33020"/>
                  </a:lnTo>
                  <a:cubicBezTo>
                    <a:pt x="208280" y="33020"/>
                    <a:pt x="233680" y="74930"/>
                    <a:pt x="233680" y="121920"/>
                  </a:cubicBezTo>
                  <a:lnTo>
                    <a:pt x="233680" y="172720"/>
                  </a:lnTo>
                  <a:lnTo>
                    <a:pt x="265430" y="172720"/>
                  </a:lnTo>
                  <a:lnTo>
                    <a:pt x="266700" y="121920"/>
                  </a:lnTo>
                  <a:cubicBezTo>
                    <a:pt x="266700" y="57150"/>
                    <a:pt x="226060" y="0"/>
                    <a:pt x="160020" y="0"/>
                  </a:cubicBezTo>
                  <a:lnTo>
                    <a:pt x="119380" y="0"/>
                  </a:lnTo>
                  <a:cubicBezTo>
                    <a:pt x="53340" y="0"/>
                    <a:pt x="0" y="53340"/>
                    <a:pt x="0" y="119380"/>
                  </a:cubicBezTo>
                  <a:lnTo>
                    <a:pt x="0" y="925830"/>
                  </a:lnTo>
                  <a:cubicBezTo>
                    <a:pt x="0" y="991870"/>
                    <a:pt x="41910" y="1045210"/>
                    <a:pt x="107950" y="1045210"/>
                  </a:cubicBezTo>
                  <a:lnTo>
                    <a:pt x="152400" y="1045210"/>
                  </a:lnTo>
                  <a:cubicBezTo>
                    <a:pt x="181610" y="1045210"/>
                    <a:pt x="208280" y="1035050"/>
                    <a:pt x="228600" y="1017270"/>
                  </a:cubicBezTo>
                  <a:cubicBezTo>
                    <a:pt x="242570" y="1005840"/>
                    <a:pt x="254000" y="991870"/>
                    <a:pt x="261620" y="974090"/>
                  </a:cubicBezTo>
                  <a:cubicBezTo>
                    <a:pt x="262890" y="972820"/>
                    <a:pt x="262890" y="970280"/>
                    <a:pt x="264160" y="969010"/>
                  </a:cubicBezTo>
                  <a:cubicBezTo>
                    <a:pt x="265430" y="969010"/>
                    <a:pt x="265430" y="967740"/>
                    <a:pt x="265430" y="966470"/>
                  </a:cubicBezTo>
                  <a:close/>
                </a:path>
              </a:pathLst>
            </a:custGeom>
            <a:solidFill>
              <a:srgbClr val="A99D9D"/>
            </a:solidFill>
          </p:spPr>
        </p:sp>
        <p:sp>
          <p:nvSpPr>
            <p:cNvPr name="Freeform 31" id="31"/>
            <p:cNvSpPr/>
            <p:nvPr/>
          </p:nvSpPr>
          <p:spPr>
            <a:xfrm flipH="false" flipV="false" rot="0">
              <a:off x="3415028" y="15240"/>
              <a:ext cx="266700" cy="1032510"/>
            </a:xfrm>
            <a:custGeom>
              <a:avLst/>
              <a:gdLst/>
              <a:ahLst/>
              <a:cxnLst/>
              <a:rect r="r" b="b" t="t" l="l"/>
              <a:pathLst>
                <a:path h="1032510" w="266700">
                  <a:moveTo>
                    <a:pt x="261622" y="749300"/>
                  </a:moveTo>
                  <a:lnTo>
                    <a:pt x="261622" y="723900"/>
                  </a:lnTo>
                  <a:cubicBezTo>
                    <a:pt x="259082" y="598170"/>
                    <a:pt x="257812" y="490220"/>
                    <a:pt x="256542" y="364490"/>
                  </a:cubicBezTo>
                  <a:lnTo>
                    <a:pt x="256542" y="358140"/>
                  </a:lnTo>
                  <a:lnTo>
                    <a:pt x="252732" y="359410"/>
                  </a:lnTo>
                  <a:lnTo>
                    <a:pt x="252732" y="364490"/>
                  </a:lnTo>
                  <a:lnTo>
                    <a:pt x="250192" y="521970"/>
                  </a:lnTo>
                  <a:lnTo>
                    <a:pt x="246382" y="695960"/>
                  </a:lnTo>
                  <a:lnTo>
                    <a:pt x="245112" y="745490"/>
                  </a:lnTo>
                  <a:lnTo>
                    <a:pt x="245112" y="750570"/>
                  </a:lnTo>
                  <a:lnTo>
                    <a:pt x="242572" y="872490"/>
                  </a:lnTo>
                  <a:cubicBezTo>
                    <a:pt x="242572" y="887730"/>
                    <a:pt x="242572" y="901700"/>
                    <a:pt x="241302" y="916940"/>
                  </a:cubicBezTo>
                  <a:cubicBezTo>
                    <a:pt x="240032" y="927100"/>
                    <a:pt x="238762" y="935990"/>
                    <a:pt x="234952" y="944880"/>
                  </a:cubicBezTo>
                  <a:cubicBezTo>
                    <a:pt x="232412" y="949960"/>
                    <a:pt x="231142" y="955040"/>
                    <a:pt x="227332" y="960120"/>
                  </a:cubicBezTo>
                  <a:cubicBezTo>
                    <a:pt x="218442" y="972820"/>
                    <a:pt x="207012" y="982980"/>
                    <a:pt x="193042" y="989330"/>
                  </a:cubicBezTo>
                  <a:cubicBezTo>
                    <a:pt x="182882" y="994410"/>
                    <a:pt x="162562" y="1000760"/>
                    <a:pt x="148592" y="1003300"/>
                  </a:cubicBezTo>
                  <a:lnTo>
                    <a:pt x="104142" y="1003300"/>
                  </a:lnTo>
                  <a:lnTo>
                    <a:pt x="90172" y="1002030"/>
                  </a:lnTo>
                  <a:cubicBezTo>
                    <a:pt x="85092" y="1000760"/>
                    <a:pt x="81281" y="999490"/>
                    <a:pt x="76202" y="998220"/>
                  </a:cubicBezTo>
                  <a:cubicBezTo>
                    <a:pt x="58422" y="991870"/>
                    <a:pt x="53342" y="980440"/>
                    <a:pt x="41911" y="963930"/>
                  </a:cubicBezTo>
                  <a:cubicBezTo>
                    <a:pt x="36831" y="955040"/>
                    <a:pt x="31752" y="947420"/>
                    <a:pt x="29211" y="937260"/>
                  </a:cubicBezTo>
                  <a:lnTo>
                    <a:pt x="26671" y="929640"/>
                  </a:lnTo>
                  <a:cubicBezTo>
                    <a:pt x="26671" y="927100"/>
                    <a:pt x="26671" y="925830"/>
                    <a:pt x="25401" y="923290"/>
                  </a:cubicBezTo>
                  <a:lnTo>
                    <a:pt x="24131" y="916940"/>
                  </a:lnTo>
                  <a:lnTo>
                    <a:pt x="24131" y="909320"/>
                  </a:lnTo>
                  <a:lnTo>
                    <a:pt x="22861" y="855980"/>
                  </a:lnTo>
                  <a:lnTo>
                    <a:pt x="21591" y="749300"/>
                  </a:lnTo>
                  <a:lnTo>
                    <a:pt x="17781" y="537210"/>
                  </a:lnTo>
                  <a:cubicBezTo>
                    <a:pt x="16511" y="466090"/>
                    <a:pt x="15241" y="394970"/>
                    <a:pt x="15241" y="325120"/>
                  </a:cubicBezTo>
                  <a:cubicBezTo>
                    <a:pt x="13971" y="254000"/>
                    <a:pt x="13971" y="182880"/>
                    <a:pt x="13971" y="111760"/>
                  </a:cubicBezTo>
                  <a:cubicBezTo>
                    <a:pt x="13971" y="104140"/>
                    <a:pt x="15241" y="91440"/>
                    <a:pt x="16511" y="81280"/>
                  </a:cubicBezTo>
                  <a:lnTo>
                    <a:pt x="21591" y="66040"/>
                  </a:lnTo>
                  <a:cubicBezTo>
                    <a:pt x="22861" y="60960"/>
                    <a:pt x="26671" y="55880"/>
                    <a:pt x="29211" y="52070"/>
                  </a:cubicBezTo>
                  <a:cubicBezTo>
                    <a:pt x="40641" y="33020"/>
                    <a:pt x="57151" y="17780"/>
                    <a:pt x="76201" y="8890"/>
                  </a:cubicBezTo>
                  <a:cubicBezTo>
                    <a:pt x="86361" y="5080"/>
                    <a:pt x="100331" y="1270"/>
                    <a:pt x="107951" y="1270"/>
                  </a:cubicBezTo>
                  <a:lnTo>
                    <a:pt x="114301" y="0"/>
                  </a:lnTo>
                  <a:lnTo>
                    <a:pt x="156211" y="0"/>
                  </a:lnTo>
                  <a:lnTo>
                    <a:pt x="109221" y="0"/>
                  </a:lnTo>
                  <a:cubicBezTo>
                    <a:pt x="95251" y="1270"/>
                    <a:pt x="81281" y="5080"/>
                    <a:pt x="68581" y="11430"/>
                  </a:cubicBezTo>
                  <a:cubicBezTo>
                    <a:pt x="43181" y="24130"/>
                    <a:pt x="22861" y="49530"/>
                    <a:pt x="15241" y="77470"/>
                  </a:cubicBezTo>
                  <a:cubicBezTo>
                    <a:pt x="11431" y="91440"/>
                    <a:pt x="11431" y="106680"/>
                    <a:pt x="10161" y="123190"/>
                  </a:cubicBezTo>
                  <a:lnTo>
                    <a:pt x="8891" y="171450"/>
                  </a:lnTo>
                  <a:lnTo>
                    <a:pt x="6350" y="365760"/>
                  </a:lnTo>
                  <a:cubicBezTo>
                    <a:pt x="5080" y="495300"/>
                    <a:pt x="1270" y="624840"/>
                    <a:pt x="1270" y="755650"/>
                  </a:cubicBezTo>
                  <a:lnTo>
                    <a:pt x="0" y="853440"/>
                  </a:lnTo>
                  <a:lnTo>
                    <a:pt x="0" y="901700"/>
                  </a:lnTo>
                  <a:cubicBezTo>
                    <a:pt x="0" y="918210"/>
                    <a:pt x="0" y="934720"/>
                    <a:pt x="6350" y="949960"/>
                  </a:cubicBezTo>
                  <a:cubicBezTo>
                    <a:pt x="16510" y="980440"/>
                    <a:pt x="27941" y="1007110"/>
                    <a:pt x="57150" y="1021080"/>
                  </a:cubicBezTo>
                  <a:cubicBezTo>
                    <a:pt x="71120" y="1027430"/>
                    <a:pt x="87630" y="1031240"/>
                    <a:pt x="104141" y="1032510"/>
                  </a:cubicBezTo>
                  <a:lnTo>
                    <a:pt x="151131" y="1032510"/>
                  </a:lnTo>
                  <a:cubicBezTo>
                    <a:pt x="182881" y="1031240"/>
                    <a:pt x="213361" y="1017270"/>
                    <a:pt x="234951" y="995680"/>
                  </a:cubicBezTo>
                  <a:cubicBezTo>
                    <a:pt x="246381" y="985520"/>
                    <a:pt x="254001" y="971550"/>
                    <a:pt x="259081" y="957580"/>
                  </a:cubicBezTo>
                  <a:cubicBezTo>
                    <a:pt x="264161" y="943610"/>
                    <a:pt x="266701" y="929640"/>
                    <a:pt x="266701" y="913130"/>
                  </a:cubicBezTo>
                  <a:lnTo>
                    <a:pt x="261621" y="749300"/>
                  </a:lnTo>
                  <a:close/>
                </a:path>
              </a:pathLst>
            </a:custGeom>
            <a:solidFill>
              <a:srgbClr val="E2DADA"/>
            </a:solidFill>
          </p:spPr>
        </p:sp>
      </p:grpSp>
      <p:grpSp>
        <p:nvGrpSpPr>
          <p:cNvPr name="Group 32" id="32"/>
          <p:cNvGrpSpPr>
            <a:grpSpLocks noChangeAspect="true"/>
          </p:cNvGrpSpPr>
          <p:nvPr/>
        </p:nvGrpSpPr>
        <p:grpSpPr>
          <a:xfrm rot="0">
            <a:off x="6565870" y="3537641"/>
            <a:ext cx="3857244" cy="4517876"/>
            <a:chOff x="0" y="0"/>
            <a:chExt cx="4597400" cy="5384800"/>
          </a:xfrm>
        </p:grpSpPr>
        <p:sp>
          <p:nvSpPr>
            <p:cNvPr name="Freeform 33" id="33"/>
            <p:cNvSpPr/>
            <p:nvPr/>
          </p:nvSpPr>
          <p:spPr>
            <a:xfrm flipH="false" flipV="false" rot="0">
              <a:off x="350520" y="69850"/>
              <a:ext cx="4161790" cy="4737100"/>
            </a:xfrm>
            <a:custGeom>
              <a:avLst/>
              <a:gdLst/>
              <a:ahLst/>
              <a:cxnLst/>
              <a:rect r="r" b="b" t="t" l="l"/>
              <a:pathLst>
                <a:path h="4737100" w="4161790">
                  <a:moveTo>
                    <a:pt x="4149090" y="327660"/>
                  </a:moveTo>
                  <a:lnTo>
                    <a:pt x="398780" y="1270"/>
                  </a:lnTo>
                  <a:cubicBezTo>
                    <a:pt x="391160" y="0"/>
                    <a:pt x="384810" y="6350"/>
                    <a:pt x="383540" y="13970"/>
                  </a:cubicBezTo>
                  <a:lnTo>
                    <a:pt x="1270" y="4395470"/>
                  </a:lnTo>
                  <a:cubicBezTo>
                    <a:pt x="0" y="4403090"/>
                    <a:pt x="6350" y="4409440"/>
                    <a:pt x="13970" y="4409440"/>
                  </a:cubicBezTo>
                  <a:lnTo>
                    <a:pt x="3764280" y="4735830"/>
                  </a:lnTo>
                  <a:cubicBezTo>
                    <a:pt x="3771900" y="4737100"/>
                    <a:pt x="3778250" y="4730750"/>
                    <a:pt x="3779520" y="4723130"/>
                  </a:cubicBezTo>
                  <a:lnTo>
                    <a:pt x="4161790" y="341630"/>
                  </a:lnTo>
                  <a:cubicBezTo>
                    <a:pt x="4161790" y="335280"/>
                    <a:pt x="4156710" y="328930"/>
                    <a:pt x="4149090" y="327660"/>
                  </a:cubicBezTo>
                  <a:close/>
                  <a:moveTo>
                    <a:pt x="3934460" y="529590"/>
                  </a:moveTo>
                  <a:lnTo>
                    <a:pt x="3652520" y="3763010"/>
                  </a:lnTo>
                  <a:cubicBezTo>
                    <a:pt x="3651250" y="3770630"/>
                    <a:pt x="3644900" y="3775710"/>
                    <a:pt x="3638550" y="3775710"/>
                  </a:cubicBezTo>
                  <a:lnTo>
                    <a:pt x="269240" y="3482340"/>
                  </a:lnTo>
                  <a:cubicBezTo>
                    <a:pt x="261620" y="3481070"/>
                    <a:pt x="256540" y="3474720"/>
                    <a:pt x="256540" y="3468370"/>
                  </a:cubicBezTo>
                  <a:lnTo>
                    <a:pt x="538480" y="233680"/>
                  </a:lnTo>
                  <a:cubicBezTo>
                    <a:pt x="539750" y="226060"/>
                    <a:pt x="546100" y="220980"/>
                    <a:pt x="553720" y="220980"/>
                  </a:cubicBezTo>
                  <a:lnTo>
                    <a:pt x="3921760" y="514350"/>
                  </a:lnTo>
                  <a:cubicBezTo>
                    <a:pt x="3929380" y="515620"/>
                    <a:pt x="3934460" y="521970"/>
                    <a:pt x="3934460" y="529590"/>
                  </a:cubicBezTo>
                  <a:close/>
                </a:path>
              </a:pathLst>
            </a:custGeom>
            <a:solidFill>
              <a:srgbClr val="FDC9C3"/>
            </a:solidFill>
          </p:spPr>
        </p:sp>
        <p:sp>
          <p:nvSpPr>
            <p:cNvPr name="Freeform 34" id="34"/>
            <p:cNvSpPr/>
            <p:nvPr/>
          </p:nvSpPr>
          <p:spPr>
            <a:xfrm flipH="false" flipV="false" rot="0">
              <a:off x="605790" y="289560"/>
              <a:ext cx="3679190" cy="3557270"/>
            </a:xfrm>
            <a:custGeom>
              <a:avLst/>
              <a:gdLst/>
              <a:ahLst/>
              <a:cxnLst/>
              <a:rect r="r" b="b" t="t" l="l"/>
              <a:pathLst>
                <a:path h="3557270" w="3679190">
                  <a:moveTo>
                    <a:pt x="3666490" y="294640"/>
                  </a:moveTo>
                  <a:lnTo>
                    <a:pt x="297180" y="1270"/>
                  </a:lnTo>
                  <a:cubicBezTo>
                    <a:pt x="289560" y="0"/>
                    <a:pt x="283210" y="6350"/>
                    <a:pt x="281940" y="13970"/>
                  </a:cubicBezTo>
                  <a:lnTo>
                    <a:pt x="1270" y="3247390"/>
                  </a:lnTo>
                  <a:cubicBezTo>
                    <a:pt x="0" y="3255010"/>
                    <a:pt x="6350" y="3261360"/>
                    <a:pt x="13970" y="3262630"/>
                  </a:cubicBezTo>
                  <a:lnTo>
                    <a:pt x="3382010" y="3556000"/>
                  </a:lnTo>
                  <a:cubicBezTo>
                    <a:pt x="3389630" y="3557270"/>
                    <a:pt x="3395980" y="3550920"/>
                    <a:pt x="3397250" y="3543300"/>
                  </a:cubicBezTo>
                  <a:lnTo>
                    <a:pt x="3679190" y="309880"/>
                  </a:lnTo>
                  <a:cubicBezTo>
                    <a:pt x="3679190" y="302260"/>
                    <a:pt x="3674110" y="295910"/>
                    <a:pt x="3666490" y="294640"/>
                  </a:cubicBezTo>
                  <a:close/>
                </a:path>
              </a:pathLst>
            </a:custGeom>
            <a:blipFill>
              <a:blip r:embed="rId8"/>
              <a:stretch>
                <a:fillRect l="0" t="-18973" r="0" b="-18973"/>
              </a:stretch>
            </a:blipFill>
          </p:spPr>
        </p:sp>
        <p:sp>
          <p:nvSpPr>
            <p:cNvPr name="Freeform 35" id="35"/>
            <p:cNvSpPr/>
            <p:nvPr/>
          </p:nvSpPr>
          <p:spPr>
            <a:xfrm flipH="false" flipV="false" rot="0">
              <a:off x="877570" y="289560"/>
              <a:ext cx="3407410" cy="3554730"/>
            </a:xfrm>
            <a:custGeom>
              <a:avLst/>
              <a:gdLst/>
              <a:ahLst/>
              <a:cxnLst/>
              <a:rect r="r" b="b" t="t" l="l"/>
              <a:pathLst>
                <a:path h="3554730" w="3407410">
                  <a:moveTo>
                    <a:pt x="3407410" y="304800"/>
                  </a:moveTo>
                  <a:cubicBezTo>
                    <a:pt x="3407410" y="304800"/>
                    <a:pt x="3406140" y="297180"/>
                    <a:pt x="3395980" y="294640"/>
                  </a:cubicBezTo>
                  <a:lnTo>
                    <a:pt x="3394710" y="294640"/>
                  </a:lnTo>
                  <a:lnTo>
                    <a:pt x="3383280" y="293370"/>
                  </a:lnTo>
                  <a:lnTo>
                    <a:pt x="15240" y="0"/>
                  </a:lnTo>
                  <a:cubicBezTo>
                    <a:pt x="8890" y="0"/>
                    <a:pt x="1270" y="1270"/>
                    <a:pt x="0" y="8890"/>
                  </a:cubicBezTo>
                  <a:lnTo>
                    <a:pt x="1270" y="15240"/>
                  </a:lnTo>
                  <a:cubicBezTo>
                    <a:pt x="3810" y="12700"/>
                    <a:pt x="8890" y="10160"/>
                    <a:pt x="13970" y="10160"/>
                  </a:cubicBezTo>
                  <a:lnTo>
                    <a:pt x="3393440" y="304800"/>
                  </a:lnTo>
                  <a:lnTo>
                    <a:pt x="3398520" y="304800"/>
                  </a:lnTo>
                  <a:lnTo>
                    <a:pt x="3116580" y="3543300"/>
                  </a:lnTo>
                  <a:cubicBezTo>
                    <a:pt x="3116580" y="3548380"/>
                    <a:pt x="3114040" y="3552190"/>
                    <a:pt x="3110230" y="3554730"/>
                  </a:cubicBezTo>
                  <a:lnTo>
                    <a:pt x="3114040" y="3554730"/>
                  </a:lnTo>
                  <a:cubicBezTo>
                    <a:pt x="3120390" y="3554730"/>
                    <a:pt x="3126740" y="3550920"/>
                    <a:pt x="3126740" y="3544570"/>
                  </a:cubicBezTo>
                  <a:lnTo>
                    <a:pt x="3407410" y="304800"/>
                  </a:lnTo>
                  <a:close/>
                </a:path>
              </a:pathLst>
            </a:custGeom>
            <a:solidFill>
              <a:srgbClr val="898888"/>
            </a:solidFill>
          </p:spPr>
        </p:sp>
        <p:sp>
          <p:nvSpPr>
            <p:cNvPr name="Freeform 36" id="36"/>
            <p:cNvSpPr/>
            <p:nvPr/>
          </p:nvSpPr>
          <p:spPr>
            <a:xfrm flipH="false" flipV="false" rot="0">
              <a:off x="353060" y="4452620"/>
              <a:ext cx="3789680" cy="356870"/>
            </a:xfrm>
            <a:custGeom>
              <a:avLst/>
              <a:gdLst/>
              <a:ahLst/>
              <a:cxnLst/>
              <a:rect r="r" b="b" t="t" l="l"/>
              <a:pathLst>
                <a:path h="356870" w="3789680">
                  <a:moveTo>
                    <a:pt x="15240" y="15240"/>
                  </a:moveTo>
                  <a:cubicBezTo>
                    <a:pt x="7620" y="13970"/>
                    <a:pt x="2540" y="7620"/>
                    <a:pt x="2540" y="0"/>
                  </a:cubicBezTo>
                  <a:lnTo>
                    <a:pt x="1270" y="13970"/>
                  </a:lnTo>
                  <a:cubicBezTo>
                    <a:pt x="0" y="21590"/>
                    <a:pt x="6350" y="27940"/>
                    <a:pt x="13970" y="29210"/>
                  </a:cubicBezTo>
                  <a:lnTo>
                    <a:pt x="3780790" y="356870"/>
                  </a:lnTo>
                  <a:cubicBezTo>
                    <a:pt x="3784600" y="356870"/>
                    <a:pt x="3787140" y="355600"/>
                    <a:pt x="3789680" y="354330"/>
                  </a:cubicBezTo>
                  <a:lnTo>
                    <a:pt x="3775710" y="342900"/>
                  </a:lnTo>
                  <a:lnTo>
                    <a:pt x="15240" y="15240"/>
                  </a:lnTo>
                  <a:close/>
                </a:path>
              </a:pathLst>
            </a:custGeom>
            <a:solidFill>
              <a:srgbClr val="898888"/>
            </a:solidFill>
          </p:spPr>
        </p:sp>
        <p:sp>
          <p:nvSpPr>
            <p:cNvPr name="Freeform 37" id="37"/>
            <p:cNvSpPr/>
            <p:nvPr/>
          </p:nvSpPr>
          <p:spPr>
            <a:xfrm flipH="false" flipV="false" rot="0">
              <a:off x="353060" y="74930"/>
              <a:ext cx="396240" cy="4408170"/>
            </a:xfrm>
            <a:custGeom>
              <a:avLst/>
              <a:gdLst/>
              <a:ahLst/>
              <a:cxnLst/>
              <a:rect r="r" b="b" t="t" l="l"/>
              <a:pathLst>
                <a:path h="4408170" w="396240">
                  <a:moveTo>
                    <a:pt x="13970" y="4392930"/>
                  </a:moveTo>
                  <a:lnTo>
                    <a:pt x="396240" y="8890"/>
                  </a:lnTo>
                  <a:lnTo>
                    <a:pt x="387350" y="0"/>
                  </a:lnTo>
                  <a:cubicBezTo>
                    <a:pt x="384810" y="1270"/>
                    <a:pt x="383540" y="5080"/>
                    <a:pt x="382270" y="8890"/>
                  </a:cubicBezTo>
                  <a:lnTo>
                    <a:pt x="1270" y="4391660"/>
                  </a:lnTo>
                  <a:cubicBezTo>
                    <a:pt x="0" y="4399280"/>
                    <a:pt x="6350" y="4405630"/>
                    <a:pt x="13970" y="4406900"/>
                  </a:cubicBezTo>
                  <a:lnTo>
                    <a:pt x="27940" y="4408170"/>
                  </a:lnTo>
                  <a:cubicBezTo>
                    <a:pt x="19050" y="4406900"/>
                    <a:pt x="13970" y="4400550"/>
                    <a:pt x="13970" y="4392930"/>
                  </a:cubicBezTo>
                  <a:close/>
                </a:path>
              </a:pathLst>
            </a:custGeom>
            <a:solidFill>
              <a:srgbClr val="898888"/>
            </a:solidFill>
          </p:spPr>
        </p:sp>
        <p:sp>
          <p:nvSpPr>
            <p:cNvPr name="Freeform 38" id="38"/>
            <p:cNvSpPr/>
            <p:nvPr/>
          </p:nvSpPr>
          <p:spPr>
            <a:xfrm flipH="false" flipV="false" rot="0">
              <a:off x="591820" y="292100"/>
              <a:ext cx="297180" cy="3260090"/>
            </a:xfrm>
            <a:custGeom>
              <a:avLst/>
              <a:gdLst/>
              <a:ahLst/>
              <a:cxnLst/>
              <a:rect r="r" b="b" t="t" l="l"/>
              <a:pathLst>
                <a:path h="3260090" w="297180">
                  <a:moveTo>
                    <a:pt x="15240" y="3244850"/>
                  </a:moveTo>
                  <a:lnTo>
                    <a:pt x="297180" y="11430"/>
                  </a:lnTo>
                  <a:lnTo>
                    <a:pt x="297180" y="8890"/>
                  </a:lnTo>
                  <a:lnTo>
                    <a:pt x="288290" y="0"/>
                  </a:lnTo>
                  <a:cubicBezTo>
                    <a:pt x="285750" y="2540"/>
                    <a:pt x="283210" y="5080"/>
                    <a:pt x="283210" y="10160"/>
                  </a:cubicBezTo>
                  <a:lnTo>
                    <a:pt x="1270" y="3243580"/>
                  </a:lnTo>
                  <a:cubicBezTo>
                    <a:pt x="0" y="3251200"/>
                    <a:pt x="6350" y="3257550"/>
                    <a:pt x="13970" y="3258820"/>
                  </a:cubicBezTo>
                  <a:lnTo>
                    <a:pt x="27940" y="3260090"/>
                  </a:lnTo>
                  <a:cubicBezTo>
                    <a:pt x="20320" y="3258820"/>
                    <a:pt x="13970" y="3252470"/>
                    <a:pt x="15240" y="3244850"/>
                  </a:cubicBezTo>
                  <a:close/>
                </a:path>
              </a:pathLst>
            </a:custGeom>
            <a:solidFill>
              <a:srgbClr val="FFFFFF"/>
            </a:solidFill>
          </p:spPr>
        </p:sp>
        <p:sp>
          <p:nvSpPr>
            <p:cNvPr name="Freeform 39" id="39"/>
            <p:cNvSpPr/>
            <p:nvPr/>
          </p:nvSpPr>
          <p:spPr>
            <a:xfrm flipH="false" flipV="false" rot="0">
              <a:off x="0" y="0"/>
              <a:ext cx="0" cy="0"/>
            </a:xfrm>
            <a:custGeom>
              <a:avLst/>
              <a:gdLst/>
              <a:ahLst/>
              <a:cxnLst/>
              <a:rect r="r" b="b" t="t" l="l"/>
              <a:pathLst>
                <a:path h="0" w="0"/>
              </a:pathLst>
            </a:custGeom>
            <a:solidFill>
              <a:srgbClr val="FFFFFF"/>
            </a:solidFill>
          </p:spPr>
        </p:sp>
        <p:sp>
          <p:nvSpPr>
            <p:cNvPr name="Freeform 40" id="40"/>
            <p:cNvSpPr/>
            <p:nvPr/>
          </p:nvSpPr>
          <p:spPr>
            <a:xfrm flipH="false" flipV="false" rot="0">
              <a:off x="593090" y="3526790"/>
              <a:ext cx="3404870" cy="322580"/>
            </a:xfrm>
            <a:custGeom>
              <a:avLst/>
              <a:gdLst/>
              <a:ahLst/>
              <a:cxnLst/>
              <a:rect r="r" b="b" t="t" l="l"/>
              <a:pathLst>
                <a:path h="322580" w="3404870">
                  <a:moveTo>
                    <a:pt x="3399790" y="308610"/>
                  </a:moveTo>
                  <a:lnTo>
                    <a:pt x="3395980" y="308610"/>
                  </a:lnTo>
                  <a:lnTo>
                    <a:pt x="15240" y="13970"/>
                  </a:lnTo>
                  <a:cubicBezTo>
                    <a:pt x="7620" y="12700"/>
                    <a:pt x="2540" y="6350"/>
                    <a:pt x="2540" y="0"/>
                  </a:cubicBezTo>
                  <a:lnTo>
                    <a:pt x="1270" y="13970"/>
                  </a:lnTo>
                  <a:cubicBezTo>
                    <a:pt x="0" y="21590"/>
                    <a:pt x="6350" y="27940"/>
                    <a:pt x="13970" y="29210"/>
                  </a:cubicBezTo>
                  <a:lnTo>
                    <a:pt x="3394710" y="322580"/>
                  </a:lnTo>
                  <a:cubicBezTo>
                    <a:pt x="3398520" y="322580"/>
                    <a:pt x="3402330" y="321310"/>
                    <a:pt x="3404870" y="318770"/>
                  </a:cubicBezTo>
                  <a:lnTo>
                    <a:pt x="3399790" y="308610"/>
                  </a:lnTo>
                  <a:close/>
                </a:path>
              </a:pathLst>
            </a:custGeom>
            <a:solidFill>
              <a:srgbClr val="FFFFFF"/>
            </a:solidFill>
          </p:spPr>
        </p:sp>
        <p:sp>
          <p:nvSpPr>
            <p:cNvPr name="Freeform 41" id="41"/>
            <p:cNvSpPr/>
            <p:nvPr/>
          </p:nvSpPr>
          <p:spPr>
            <a:xfrm flipH="false" flipV="false" rot="0">
              <a:off x="749300" y="80010"/>
              <a:ext cx="1270" cy="3810"/>
            </a:xfrm>
            <a:custGeom>
              <a:avLst/>
              <a:gdLst/>
              <a:ahLst/>
              <a:cxnLst/>
              <a:rect r="r" b="b" t="t" l="l"/>
              <a:pathLst>
                <a:path h="3810" w="1270">
                  <a:moveTo>
                    <a:pt x="0" y="3810"/>
                  </a:moveTo>
                  <a:lnTo>
                    <a:pt x="1270" y="0"/>
                  </a:lnTo>
                  <a:cubicBezTo>
                    <a:pt x="0" y="1270"/>
                    <a:pt x="0" y="2540"/>
                    <a:pt x="0" y="3810"/>
                  </a:cubicBezTo>
                  <a:close/>
                </a:path>
              </a:pathLst>
            </a:custGeom>
            <a:solidFill>
              <a:srgbClr val="FFFFFF"/>
            </a:solidFill>
          </p:spPr>
        </p:sp>
        <p:sp>
          <p:nvSpPr>
            <p:cNvPr name="Freeform 42" id="42"/>
            <p:cNvSpPr/>
            <p:nvPr/>
          </p:nvSpPr>
          <p:spPr>
            <a:xfrm flipH="false" flipV="false" rot="0">
              <a:off x="741680" y="71120"/>
              <a:ext cx="3789680" cy="355600"/>
            </a:xfrm>
            <a:custGeom>
              <a:avLst/>
              <a:gdLst/>
              <a:ahLst/>
              <a:cxnLst/>
              <a:rect r="r" b="b" t="t" l="l"/>
              <a:pathLst>
                <a:path h="355600" w="3789680">
                  <a:moveTo>
                    <a:pt x="3776980" y="327660"/>
                  </a:moveTo>
                  <a:lnTo>
                    <a:pt x="22860" y="1270"/>
                  </a:lnTo>
                  <a:lnTo>
                    <a:pt x="10160" y="0"/>
                  </a:lnTo>
                  <a:cubicBezTo>
                    <a:pt x="6350" y="0"/>
                    <a:pt x="2540" y="1270"/>
                    <a:pt x="0" y="3810"/>
                  </a:cubicBezTo>
                  <a:lnTo>
                    <a:pt x="7620" y="12700"/>
                  </a:lnTo>
                  <a:lnTo>
                    <a:pt x="8890" y="12700"/>
                  </a:lnTo>
                  <a:lnTo>
                    <a:pt x="3775710" y="340360"/>
                  </a:lnTo>
                  <a:cubicBezTo>
                    <a:pt x="3783330" y="341630"/>
                    <a:pt x="3788410" y="347980"/>
                    <a:pt x="3788410" y="355600"/>
                  </a:cubicBezTo>
                  <a:lnTo>
                    <a:pt x="3789680" y="341630"/>
                  </a:lnTo>
                  <a:cubicBezTo>
                    <a:pt x="3789680" y="335280"/>
                    <a:pt x="3784600" y="328930"/>
                    <a:pt x="3776980" y="327660"/>
                  </a:cubicBezTo>
                  <a:close/>
                </a:path>
              </a:pathLst>
            </a:custGeom>
            <a:solidFill>
              <a:srgbClr val="FFFFFF"/>
            </a:solidFill>
          </p:spPr>
        </p:sp>
        <p:sp>
          <p:nvSpPr>
            <p:cNvPr name="Freeform 43" id="43"/>
            <p:cNvSpPr/>
            <p:nvPr/>
          </p:nvSpPr>
          <p:spPr>
            <a:xfrm flipH="false" flipV="false" rot="0">
              <a:off x="4130040" y="408940"/>
              <a:ext cx="400050" cy="4396740"/>
            </a:xfrm>
            <a:custGeom>
              <a:avLst/>
              <a:gdLst/>
              <a:ahLst/>
              <a:cxnLst/>
              <a:rect r="r" b="b" t="t" l="l"/>
              <a:pathLst>
                <a:path h="4396740" w="400050">
                  <a:moveTo>
                    <a:pt x="19050" y="4387850"/>
                  </a:moveTo>
                  <a:lnTo>
                    <a:pt x="400050" y="13970"/>
                  </a:lnTo>
                  <a:cubicBezTo>
                    <a:pt x="400050" y="13970"/>
                    <a:pt x="392430" y="5080"/>
                    <a:pt x="389890" y="2540"/>
                  </a:cubicBezTo>
                  <a:cubicBezTo>
                    <a:pt x="389890" y="2540"/>
                    <a:pt x="387350" y="0"/>
                    <a:pt x="382270" y="0"/>
                  </a:cubicBezTo>
                  <a:lnTo>
                    <a:pt x="0" y="4385310"/>
                  </a:lnTo>
                  <a:lnTo>
                    <a:pt x="13970" y="4396740"/>
                  </a:lnTo>
                  <a:cubicBezTo>
                    <a:pt x="16510" y="4395470"/>
                    <a:pt x="19050" y="4391660"/>
                    <a:pt x="19050" y="4387850"/>
                  </a:cubicBezTo>
                  <a:close/>
                </a:path>
              </a:pathLst>
            </a:custGeom>
            <a:solidFill>
              <a:srgbClr val="FFFFFF"/>
            </a:solidFill>
          </p:spPr>
        </p:sp>
        <p:sp>
          <p:nvSpPr>
            <p:cNvPr name="Freeform 44" id="44"/>
            <p:cNvSpPr/>
            <p:nvPr/>
          </p:nvSpPr>
          <p:spPr>
            <a:xfrm flipH="false" flipV="false" rot="0">
              <a:off x="78740" y="900430"/>
              <a:ext cx="3792220" cy="4425950"/>
            </a:xfrm>
            <a:custGeom>
              <a:avLst/>
              <a:gdLst/>
              <a:ahLst/>
              <a:cxnLst/>
              <a:rect r="r" b="b" t="t" l="l"/>
              <a:pathLst>
                <a:path h="4425950" w="3792220">
                  <a:moveTo>
                    <a:pt x="3778250" y="0"/>
                  </a:moveTo>
                  <a:lnTo>
                    <a:pt x="13970" y="0"/>
                  </a:lnTo>
                  <a:cubicBezTo>
                    <a:pt x="6350" y="0"/>
                    <a:pt x="0" y="6350"/>
                    <a:pt x="0" y="13970"/>
                  </a:cubicBezTo>
                  <a:lnTo>
                    <a:pt x="0" y="4411980"/>
                  </a:lnTo>
                  <a:cubicBezTo>
                    <a:pt x="0" y="4419600"/>
                    <a:pt x="6350" y="4425950"/>
                    <a:pt x="13970" y="4425950"/>
                  </a:cubicBezTo>
                  <a:lnTo>
                    <a:pt x="3778250" y="4425950"/>
                  </a:lnTo>
                  <a:cubicBezTo>
                    <a:pt x="3785870" y="4425950"/>
                    <a:pt x="3792220" y="4419600"/>
                    <a:pt x="3792220" y="4411980"/>
                  </a:cubicBezTo>
                  <a:lnTo>
                    <a:pt x="3792220" y="12700"/>
                  </a:lnTo>
                  <a:cubicBezTo>
                    <a:pt x="3792220" y="5080"/>
                    <a:pt x="3785870" y="0"/>
                    <a:pt x="3778250" y="0"/>
                  </a:cubicBezTo>
                  <a:close/>
                  <a:moveTo>
                    <a:pt x="3582670" y="218440"/>
                  </a:moveTo>
                  <a:lnTo>
                    <a:pt x="3582670" y="3464560"/>
                  </a:lnTo>
                  <a:cubicBezTo>
                    <a:pt x="3582670" y="3472180"/>
                    <a:pt x="3576320" y="3478530"/>
                    <a:pt x="3568700" y="3478530"/>
                  </a:cubicBezTo>
                  <a:lnTo>
                    <a:pt x="186690" y="3478530"/>
                  </a:lnTo>
                  <a:cubicBezTo>
                    <a:pt x="179070" y="3478530"/>
                    <a:pt x="172720" y="3472180"/>
                    <a:pt x="172720" y="3464560"/>
                  </a:cubicBezTo>
                  <a:lnTo>
                    <a:pt x="172720" y="218440"/>
                  </a:lnTo>
                  <a:cubicBezTo>
                    <a:pt x="172720" y="210820"/>
                    <a:pt x="179070" y="204470"/>
                    <a:pt x="186690" y="204470"/>
                  </a:cubicBezTo>
                  <a:lnTo>
                    <a:pt x="3568700" y="204470"/>
                  </a:lnTo>
                  <a:cubicBezTo>
                    <a:pt x="3576320" y="204470"/>
                    <a:pt x="3582670" y="210820"/>
                    <a:pt x="3582670" y="218440"/>
                  </a:cubicBezTo>
                  <a:close/>
                </a:path>
              </a:pathLst>
            </a:custGeom>
            <a:solidFill>
              <a:srgbClr val="FFE692"/>
            </a:solidFill>
          </p:spPr>
        </p:sp>
        <p:sp>
          <p:nvSpPr>
            <p:cNvPr name="Freeform 45" id="45"/>
            <p:cNvSpPr/>
            <p:nvPr/>
          </p:nvSpPr>
          <p:spPr>
            <a:xfrm flipH="false" flipV="false" rot="0">
              <a:off x="251460" y="1104900"/>
              <a:ext cx="3409950" cy="3274060"/>
            </a:xfrm>
            <a:custGeom>
              <a:avLst/>
              <a:gdLst/>
              <a:ahLst/>
              <a:cxnLst/>
              <a:rect r="r" b="b" t="t" l="l"/>
              <a:pathLst>
                <a:path h="3274060" w="3409950">
                  <a:moveTo>
                    <a:pt x="3395980" y="0"/>
                  </a:moveTo>
                  <a:lnTo>
                    <a:pt x="13970" y="0"/>
                  </a:lnTo>
                  <a:cubicBezTo>
                    <a:pt x="6350" y="0"/>
                    <a:pt x="0" y="6350"/>
                    <a:pt x="0" y="13970"/>
                  </a:cubicBezTo>
                  <a:lnTo>
                    <a:pt x="0" y="3260090"/>
                  </a:lnTo>
                  <a:cubicBezTo>
                    <a:pt x="0" y="3267710"/>
                    <a:pt x="6350" y="3274060"/>
                    <a:pt x="13970" y="3274060"/>
                  </a:cubicBezTo>
                  <a:lnTo>
                    <a:pt x="3395980" y="3274060"/>
                  </a:lnTo>
                  <a:cubicBezTo>
                    <a:pt x="3403600" y="3274060"/>
                    <a:pt x="3409950" y="3267710"/>
                    <a:pt x="3409950" y="3260090"/>
                  </a:cubicBezTo>
                  <a:lnTo>
                    <a:pt x="3409950" y="13970"/>
                  </a:lnTo>
                  <a:cubicBezTo>
                    <a:pt x="3409950" y="6350"/>
                    <a:pt x="3403600" y="0"/>
                    <a:pt x="3395980" y="0"/>
                  </a:cubicBezTo>
                  <a:close/>
                </a:path>
              </a:pathLst>
            </a:custGeom>
            <a:blipFill>
              <a:blip r:embed="rId9"/>
              <a:stretch>
                <a:fillRect l="-28508" t="-64015" r="-32103" b="-59022"/>
              </a:stretch>
            </a:blipFill>
          </p:spPr>
        </p:sp>
        <p:sp>
          <p:nvSpPr>
            <p:cNvPr name="Freeform 46" id="46"/>
            <p:cNvSpPr/>
            <p:nvPr/>
          </p:nvSpPr>
          <p:spPr>
            <a:xfrm flipH="false" flipV="false" rot="0">
              <a:off x="240030" y="1106170"/>
              <a:ext cx="3421380" cy="3274060"/>
            </a:xfrm>
            <a:custGeom>
              <a:avLst/>
              <a:gdLst/>
              <a:ahLst/>
              <a:cxnLst/>
              <a:rect r="r" b="b" t="t" l="l"/>
              <a:pathLst>
                <a:path h="3274060" w="3421380">
                  <a:moveTo>
                    <a:pt x="3421380" y="8890"/>
                  </a:moveTo>
                  <a:cubicBezTo>
                    <a:pt x="3421380" y="8890"/>
                    <a:pt x="3418840" y="1270"/>
                    <a:pt x="3408680" y="0"/>
                  </a:cubicBezTo>
                  <a:lnTo>
                    <a:pt x="13970" y="0"/>
                  </a:lnTo>
                  <a:cubicBezTo>
                    <a:pt x="7620" y="0"/>
                    <a:pt x="0" y="2540"/>
                    <a:pt x="0" y="10160"/>
                  </a:cubicBezTo>
                  <a:lnTo>
                    <a:pt x="2540" y="16510"/>
                  </a:lnTo>
                  <a:cubicBezTo>
                    <a:pt x="5080" y="12700"/>
                    <a:pt x="10160" y="11430"/>
                    <a:pt x="13970" y="11430"/>
                  </a:cubicBezTo>
                  <a:lnTo>
                    <a:pt x="3411220" y="11430"/>
                  </a:lnTo>
                  <a:lnTo>
                    <a:pt x="3411220" y="3262630"/>
                  </a:lnTo>
                  <a:cubicBezTo>
                    <a:pt x="3411220" y="3267710"/>
                    <a:pt x="3408680" y="3271520"/>
                    <a:pt x="3406140" y="3274060"/>
                  </a:cubicBezTo>
                  <a:lnTo>
                    <a:pt x="3409950" y="3274060"/>
                  </a:lnTo>
                  <a:cubicBezTo>
                    <a:pt x="3416300" y="3274060"/>
                    <a:pt x="3421380" y="3268980"/>
                    <a:pt x="3421380" y="3262630"/>
                  </a:cubicBezTo>
                  <a:lnTo>
                    <a:pt x="3421380" y="8890"/>
                  </a:lnTo>
                  <a:close/>
                </a:path>
              </a:pathLst>
            </a:custGeom>
            <a:solidFill>
              <a:srgbClr val="898888"/>
            </a:solidFill>
          </p:spPr>
        </p:sp>
        <p:sp>
          <p:nvSpPr>
            <p:cNvPr name="Freeform 47" id="47"/>
            <p:cNvSpPr/>
            <p:nvPr/>
          </p:nvSpPr>
          <p:spPr>
            <a:xfrm flipH="false" flipV="false" rot="0">
              <a:off x="81280" y="5299710"/>
              <a:ext cx="3804920" cy="27940"/>
            </a:xfrm>
            <a:custGeom>
              <a:avLst/>
              <a:gdLst/>
              <a:ahLst/>
              <a:cxnLst/>
              <a:rect r="r" b="b" t="t" l="l"/>
              <a:pathLst>
                <a:path h="27940" w="3804920">
                  <a:moveTo>
                    <a:pt x="13970" y="13970"/>
                  </a:moveTo>
                  <a:cubicBezTo>
                    <a:pt x="6350" y="13970"/>
                    <a:pt x="0" y="7620"/>
                    <a:pt x="0" y="0"/>
                  </a:cubicBezTo>
                  <a:lnTo>
                    <a:pt x="0" y="13970"/>
                  </a:lnTo>
                  <a:cubicBezTo>
                    <a:pt x="0" y="21590"/>
                    <a:pt x="6350" y="27940"/>
                    <a:pt x="13970" y="27940"/>
                  </a:cubicBezTo>
                  <a:lnTo>
                    <a:pt x="3796030" y="27940"/>
                  </a:lnTo>
                  <a:cubicBezTo>
                    <a:pt x="3799840" y="27940"/>
                    <a:pt x="3802380" y="26670"/>
                    <a:pt x="3804920" y="24130"/>
                  </a:cubicBezTo>
                  <a:lnTo>
                    <a:pt x="3790950" y="13970"/>
                  </a:lnTo>
                  <a:lnTo>
                    <a:pt x="13970" y="13970"/>
                  </a:lnTo>
                  <a:close/>
                </a:path>
              </a:pathLst>
            </a:custGeom>
            <a:solidFill>
              <a:srgbClr val="898888"/>
            </a:solidFill>
          </p:spPr>
        </p:sp>
        <p:sp>
          <p:nvSpPr>
            <p:cNvPr name="Freeform 48" id="48"/>
            <p:cNvSpPr/>
            <p:nvPr/>
          </p:nvSpPr>
          <p:spPr>
            <a:xfrm flipH="false" flipV="false" rot="0">
              <a:off x="81280" y="904240"/>
              <a:ext cx="27940" cy="4422140"/>
            </a:xfrm>
            <a:custGeom>
              <a:avLst/>
              <a:gdLst/>
              <a:ahLst/>
              <a:cxnLst/>
              <a:rect r="r" b="b" t="t" l="l"/>
              <a:pathLst>
                <a:path h="4422140" w="27940">
                  <a:moveTo>
                    <a:pt x="12700" y="4409440"/>
                  </a:moveTo>
                  <a:lnTo>
                    <a:pt x="12700" y="8890"/>
                  </a:lnTo>
                  <a:lnTo>
                    <a:pt x="3810" y="0"/>
                  </a:lnTo>
                  <a:cubicBezTo>
                    <a:pt x="1270" y="2540"/>
                    <a:pt x="0" y="5080"/>
                    <a:pt x="0" y="8890"/>
                  </a:cubicBezTo>
                  <a:lnTo>
                    <a:pt x="0" y="4408170"/>
                  </a:lnTo>
                  <a:cubicBezTo>
                    <a:pt x="0" y="4415790"/>
                    <a:pt x="6350" y="4422140"/>
                    <a:pt x="13970" y="4422140"/>
                  </a:cubicBezTo>
                  <a:lnTo>
                    <a:pt x="27940" y="4422140"/>
                  </a:lnTo>
                  <a:cubicBezTo>
                    <a:pt x="19050" y="4422140"/>
                    <a:pt x="12700" y="4415790"/>
                    <a:pt x="12700" y="4409440"/>
                  </a:cubicBezTo>
                  <a:close/>
                </a:path>
              </a:pathLst>
            </a:custGeom>
            <a:solidFill>
              <a:srgbClr val="898888"/>
            </a:solidFill>
          </p:spPr>
        </p:sp>
        <p:sp>
          <p:nvSpPr>
            <p:cNvPr name="Freeform 49" id="49"/>
            <p:cNvSpPr/>
            <p:nvPr/>
          </p:nvSpPr>
          <p:spPr>
            <a:xfrm flipH="false" flipV="false" rot="0">
              <a:off x="238760" y="1108710"/>
              <a:ext cx="27940" cy="3270250"/>
            </a:xfrm>
            <a:custGeom>
              <a:avLst/>
              <a:gdLst/>
              <a:ahLst/>
              <a:cxnLst/>
              <a:rect r="r" b="b" t="t" l="l"/>
              <a:pathLst>
                <a:path h="3270250" w="27940">
                  <a:moveTo>
                    <a:pt x="12700" y="3256280"/>
                  </a:moveTo>
                  <a:lnTo>
                    <a:pt x="12700" y="7620"/>
                  </a:lnTo>
                  <a:lnTo>
                    <a:pt x="3810" y="0"/>
                  </a:lnTo>
                  <a:cubicBezTo>
                    <a:pt x="1270" y="2540"/>
                    <a:pt x="0" y="6350"/>
                    <a:pt x="0" y="10160"/>
                  </a:cubicBezTo>
                  <a:lnTo>
                    <a:pt x="0" y="3256280"/>
                  </a:lnTo>
                  <a:cubicBezTo>
                    <a:pt x="0" y="3263900"/>
                    <a:pt x="6350" y="3270250"/>
                    <a:pt x="13970" y="3270250"/>
                  </a:cubicBezTo>
                  <a:lnTo>
                    <a:pt x="27940" y="3270250"/>
                  </a:lnTo>
                  <a:cubicBezTo>
                    <a:pt x="19050" y="3270250"/>
                    <a:pt x="12700" y="3263900"/>
                    <a:pt x="12700" y="3256280"/>
                  </a:cubicBezTo>
                  <a:close/>
                </a:path>
              </a:pathLst>
            </a:custGeom>
            <a:solidFill>
              <a:srgbClr val="FFFFFF"/>
            </a:solidFill>
          </p:spPr>
        </p:sp>
        <p:sp>
          <p:nvSpPr>
            <p:cNvPr name="Freeform 50" id="50"/>
            <p:cNvSpPr/>
            <p:nvPr/>
          </p:nvSpPr>
          <p:spPr>
            <a:xfrm flipH="false" flipV="false" rot="0">
              <a:off x="0" y="0"/>
              <a:ext cx="0" cy="0"/>
            </a:xfrm>
            <a:custGeom>
              <a:avLst/>
              <a:gdLst/>
              <a:ahLst/>
              <a:cxnLst/>
              <a:rect r="r" b="b" t="t" l="l"/>
              <a:pathLst>
                <a:path h="0" w="0"/>
              </a:pathLst>
            </a:custGeom>
            <a:solidFill>
              <a:srgbClr val="FFFFFF"/>
            </a:solidFill>
          </p:spPr>
        </p:sp>
        <p:sp>
          <p:nvSpPr>
            <p:cNvPr name="Freeform 51" id="51"/>
            <p:cNvSpPr/>
            <p:nvPr/>
          </p:nvSpPr>
          <p:spPr>
            <a:xfrm flipH="false" flipV="false" rot="0">
              <a:off x="240030" y="4354830"/>
              <a:ext cx="3417570" cy="27940"/>
            </a:xfrm>
            <a:custGeom>
              <a:avLst/>
              <a:gdLst/>
              <a:ahLst/>
              <a:cxnLst/>
              <a:rect r="r" b="b" t="t" l="l"/>
              <a:pathLst>
                <a:path h="27940" w="3417570">
                  <a:moveTo>
                    <a:pt x="3411220" y="12700"/>
                  </a:moveTo>
                  <a:cubicBezTo>
                    <a:pt x="3409950" y="12700"/>
                    <a:pt x="3408680" y="13970"/>
                    <a:pt x="3407410" y="13970"/>
                  </a:cubicBezTo>
                  <a:lnTo>
                    <a:pt x="13970" y="13970"/>
                  </a:lnTo>
                  <a:cubicBezTo>
                    <a:pt x="6350" y="13970"/>
                    <a:pt x="0" y="7620"/>
                    <a:pt x="0" y="0"/>
                  </a:cubicBezTo>
                  <a:lnTo>
                    <a:pt x="0" y="13970"/>
                  </a:lnTo>
                  <a:cubicBezTo>
                    <a:pt x="0" y="21590"/>
                    <a:pt x="6350" y="27940"/>
                    <a:pt x="13970" y="27940"/>
                  </a:cubicBezTo>
                  <a:lnTo>
                    <a:pt x="3407410" y="27940"/>
                  </a:lnTo>
                  <a:cubicBezTo>
                    <a:pt x="3411220" y="27940"/>
                    <a:pt x="3415030" y="25400"/>
                    <a:pt x="3417570" y="22860"/>
                  </a:cubicBezTo>
                  <a:lnTo>
                    <a:pt x="3411220" y="12700"/>
                  </a:lnTo>
                  <a:close/>
                </a:path>
              </a:pathLst>
            </a:custGeom>
            <a:solidFill>
              <a:srgbClr val="FFFFFF"/>
            </a:solidFill>
          </p:spPr>
        </p:sp>
        <p:sp>
          <p:nvSpPr>
            <p:cNvPr name="Freeform 52" id="52"/>
            <p:cNvSpPr/>
            <p:nvPr/>
          </p:nvSpPr>
          <p:spPr>
            <a:xfrm flipH="false" flipV="false" rot="0">
              <a:off x="93980" y="909320"/>
              <a:ext cx="1270" cy="3810"/>
            </a:xfrm>
            <a:custGeom>
              <a:avLst/>
              <a:gdLst/>
              <a:ahLst/>
              <a:cxnLst/>
              <a:rect r="r" b="b" t="t" l="l"/>
              <a:pathLst>
                <a:path h="3810" w="1270">
                  <a:moveTo>
                    <a:pt x="0" y="3810"/>
                  </a:moveTo>
                  <a:lnTo>
                    <a:pt x="1270" y="0"/>
                  </a:lnTo>
                  <a:cubicBezTo>
                    <a:pt x="0" y="1270"/>
                    <a:pt x="0" y="2540"/>
                    <a:pt x="0" y="3810"/>
                  </a:cubicBezTo>
                  <a:close/>
                </a:path>
              </a:pathLst>
            </a:custGeom>
            <a:solidFill>
              <a:srgbClr val="FFFFFF"/>
            </a:solidFill>
          </p:spPr>
        </p:sp>
        <p:sp>
          <p:nvSpPr>
            <p:cNvPr name="Freeform 53" id="53"/>
            <p:cNvSpPr/>
            <p:nvPr/>
          </p:nvSpPr>
          <p:spPr>
            <a:xfrm flipH="false" flipV="false" rot="0">
              <a:off x="85090" y="899160"/>
              <a:ext cx="3806190" cy="27940"/>
            </a:xfrm>
            <a:custGeom>
              <a:avLst/>
              <a:gdLst/>
              <a:ahLst/>
              <a:cxnLst/>
              <a:rect r="r" b="b" t="t" l="l"/>
              <a:pathLst>
                <a:path h="27940" w="3806190">
                  <a:moveTo>
                    <a:pt x="3790950" y="0"/>
                  </a:moveTo>
                  <a:lnTo>
                    <a:pt x="10160" y="0"/>
                  </a:lnTo>
                  <a:cubicBezTo>
                    <a:pt x="6350" y="0"/>
                    <a:pt x="2540" y="2540"/>
                    <a:pt x="0" y="5080"/>
                  </a:cubicBezTo>
                  <a:lnTo>
                    <a:pt x="8890" y="13970"/>
                  </a:lnTo>
                  <a:lnTo>
                    <a:pt x="3792220" y="13970"/>
                  </a:lnTo>
                  <a:cubicBezTo>
                    <a:pt x="3799840" y="13970"/>
                    <a:pt x="3806190" y="20320"/>
                    <a:pt x="3806190" y="27940"/>
                  </a:cubicBezTo>
                  <a:lnTo>
                    <a:pt x="3806190" y="13970"/>
                  </a:lnTo>
                  <a:cubicBezTo>
                    <a:pt x="3804920" y="6350"/>
                    <a:pt x="3798570" y="0"/>
                    <a:pt x="3790950" y="0"/>
                  </a:cubicBezTo>
                  <a:close/>
                </a:path>
              </a:pathLst>
            </a:custGeom>
            <a:solidFill>
              <a:srgbClr val="FFFFFF"/>
            </a:solidFill>
          </p:spPr>
        </p:sp>
        <p:sp>
          <p:nvSpPr>
            <p:cNvPr name="Freeform 54" id="54"/>
            <p:cNvSpPr/>
            <p:nvPr/>
          </p:nvSpPr>
          <p:spPr>
            <a:xfrm flipH="false" flipV="false" rot="0">
              <a:off x="3869690" y="910590"/>
              <a:ext cx="20320" cy="4413250"/>
            </a:xfrm>
            <a:custGeom>
              <a:avLst/>
              <a:gdLst/>
              <a:ahLst/>
              <a:cxnLst/>
              <a:rect r="r" b="b" t="t" l="l"/>
              <a:pathLst>
                <a:path h="4413250" w="20320">
                  <a:moveTo>
                    <a:pt x="20320" y="4401820"/>
                  </a:moveTo>
                  <a:lnTo>
                    <a:pt x="20320" y="12700"/>
                  </a:lnTo>
                  <a:cubicBezTo>
                    <a:pt x="20320" y="12700"/>
                    <a:pt x="11430" y="5080"/>
                    <a:pt x="8890" y="2540"/>
                  </a:cubicBezTo>
                  <a:cubicBezTo>
                    <a:pt x="8890" y="2540"/>
                    <a:pt x="6350" y="0"/>
                    <a:pt x="0" y="0"/>
                  </a:cubicBezTo>
                  <a:lnTo>
                    <a:pt x="0" y="4403090"/>
                  </a:lnTo>
                  <a:lnTo>
                    <a:pt x="15240" y="4413250"/>
                  </a:lnTo>
                  <a:cubicBezTo>
                    <a:pt x="19050" y="4410710"/>
                    <a:pt x="20320" y="4406900"/>
                    <a:pt x="20320" y="4401820"/>
                  </a:cubicBezTo>
                  <a:close/>
                </a:path>
              </a:pathLst>
            </a:custGeom>
            <a:solidFill>
              <a:srgbClr val="FFFFFF"/>
            </a:solidFill>
          </p:spPr>
        </p:sp>
      </p:grpSp>
      <p:grpSp>
        <p:nvGrpSpPr>
          <p:cNvPr name="Group 55" id="55"/>
          <p:cNvGrpSpPr/>
          <p:nvPr/>
        </p:nvGrpSpPr>
        <p:grpSpPr>
          <a:xfrm rot="0">
            <a:off x="10628589" y="1432285"/>
            <a:ext cx="6453115" cy="8034367"/>
            <a:chOff x="0" y="0"/>
            <a:chExt cx="1699586" cy="2116047"/>
          </a:xfrm>
        </p:grpSpPr>
        <p:sp>
          <p:nvSpPr>
            <p:cNvPr name="Freeform 56" id="56"/>
            <p:cNvSpPr/>
            <p:nvPr/>
          </p:nvSpPr>
          <p:spPr>
            <a:xfrm flipH="false" flipV="false" rot="0">
              <a:off x="0" y="0"/>
              <a:ext cx="1699586" cy="2116047"/>
            </a:xfrm>
            <a:custGeom>
              <a:avLst/>
              <a:gdLst/>
              <a:ahLst/>
              <a:cxnLst/>
              <a:rect r="r" b="b" t="t" l="l"/>
              <a:pathLst>
                <a:path h="2116047" w="1699586">
                  <a:moveTo>
                    <a:pt x="77982" y="0"/>
                  </a:moveTo>
                  <a:lnTo>
                    <a:pt x="1621604" y="0"/>
                  </a:lnTo>
                  <a:cubicBezTo>
                    <a:pt x="1664672" y="0"/>
                    <a:pt x="1699586" y="34914"/>
                    <a:pt x="1699586" y="77982"/>
                  </a:cubicBezTo>
                  <a:lnTo>
                    <a:pt x="1699586" y="2038066"/>
                  </a:lnTo>
                  <a:cubicBezTo>
                    <a:pt x="1699586" y="2058748"/>
                    <a:pt x="1691370" y="2078583"/>
                    <a:pt x="1676746" y="2093207"/>
                  </a:cubicBezTo>
                  <a:cubicBezTo>
                    <a:pt x="1662121" y="2107831"/>
                    <a:pt x="1642286" y="2116047"/>
                    <a:pt x="1621604" y="2116047"/>
                  </a:cubicBezTo>
                  <a:lnTo>
                    <a:pt x="77982" y="2116047"/>
                  </a:lnTo>
                  <a:cubicBezTo>
                    <a:pt x="57300" y="2116047"/>
                    <a:pt x="37465" y="2107831"/>
                    <a:pt x="22840" y="2093207"/>
                  </a:cubicBezTo>
                  <a:cubicBezTo>
                    <a:pt x="8216" y="2078583"/>
                    <a:pt x="0" y="2058748"/>
                    <a:pt x="0" y="2038066"/>
                  </a:cubicBezTo>
                  <a:lnTo>
                    <a:pt x="0" y="77982"/>
                  </a:lnTo>
                  <a:cubicBezTo>
                    <a:pt x="0" y="57300"/>
                    <a:pt x="8216" y="37465"/>
                    <a:pt x="22840" y="22840"/>
                  </a:cubicBezTo>
                  <a:cubicBezTo>
                    <a:pt x="37465" y="8216"/>
                    <a:pt x="57300" y="0"/>
                    <a:pt x="77982" y="0"/>
                  </a:cubicBezTo>
                  <a:close/>
                </a:path>
              </a:pathLst>
            </a:custGeom>
            <a:solidFill>
              <a:srgbClr val="000000">
                <a:alpha val="0"/>
              </a:srgbClr>
            </a:solidFill>
            <a:ln w="28575" cap="rnd">
              <a:solidFill>
                <a:srgbClr val="795C32"/>
              </a:solidFill>
              <a:prstDash val="solid"/>
              <a:round/>
            </a:ln>
          </p:spPr>
        </p:sp>
        <p:sp>
          <p:nvSpPr>
            <p:cNvPr name="TextBox 57" id="57"/>
            <p:cNvSpPr txBox="true"/>
            <p:nvPr/>
          </p:nvSpPr>
          <p:spPr>
            <a:xfrm>
              <a:off x="0" y="-47625"/>
              <a:ext cx="1699586" cy="2163672"/>
            </a:xfrm>
            <a:prstGeom prst="rect">
              <a:avLst/>
            </a:prstGeom>
          </p:spPr>
          <p:txBody>
            <a:bodyPr anchor="ctr" rtlCol="false" tIns="50800" lIns="50800" bIns="50800" rIns="50800"/>
            <a:lstStyle/>
            <a:p>
              <a:pPr algn="ctr">
                <a:lnSpc>
                  <a:spcPts val="2659"/>
                </a:lnSpc>
              </a:pPr>
            </a:p>
          </p:txBody>
        </p:sp>
      </p:grpSp>
      <p:sp>
        <p:nvSpPr>
          <p:cNvPr name="Freeform 58" id="58"/>
          <p:cNvSpPr/>
          <p:nvPr/>
        </p:nvSpPr>
        <p:spPr>
          <a:xfrm flipH="false" flipV="false" rot="0">
            <a:off x="9886001" y="8055517"/>
            <a:ext cx="1074226" cy="1411135"/>
          </a:xfrm>
          <a:custGeom>
            <a:avLst/>
            <a:gdLst/>
            <a:ahLst/>
            <a:cxnLst/>
            <a:rect r="r" b="b" t="t" l="l"/>
            <a:pathLst>
              <a:path h="1411135" w="1074226">
                <a:moveTo>
                  <a:pt x="0" y="0"/>
                </a:moveTo>
                <a:lnTo>
                  <a:pt x="1074226" y="0"/>
                </a:lnTo>
                <a:lnTo>
                  <a:pt x="1074226" y="1411135"/>
                </a:lnTo>
                <a:lnTo>
                  <a:pt x="0" y="141113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59" id="59"/>
          <p:cNvSpPr txBox="true"/>
          <p:nvPr/>
        </p:nvSpPr>
        <p:spPr>
          <a:xfrm rot="0">
            <a:off x="3495447" y="1289410"/>
            <a:ext cx="5230110" cy="1244725"/>
          </a:xfrm>
          <a:prstGeom prst="rect">
            <a:avLst/>
          </a:prstGeom>
        </p:spPr>
        <p:txBody>
          <a:bodyPr anchor="t" rtlCol="false" tIns="0" lIns="0" bIns="0" rIns="0">
            <a:spAutoFit/>
          </a:bodyPr>
          <a:lstStyle/>
          <a:p>
            <a:pPr algn="ctr">
              <a:lnSpc>
                <a:spcPts val="10150"/>
              </a:lnSpc>
            </a:pPr>
            <a:r>
              <a:rPr lang="en-US" sz="7250">
                <a:solidFill>
                  <a:srgbClr val="373737"/>
                </a:solidFill>
                <a:latin typeface="Paytone One"/>
              </a:rPr>
              <a:t>LOCATION?</a:t>
            </a:r>
          </a:p>
        </p:txBody>
      </p:sp>
      <p:sp>
        <p:nvSpPr>
          <p:cNvPr name="TextBox 60" id="60"/>
          <p:cNvSpPr txBox="true"/>
          <p:nvPr/>
        </p:nvSpPr>
        <p:spPr>
          <a:xfrm rot="0">
            <a:off x="10785064" y="1727962"/>
            <a:ext cx="6140165" cy="6742527"/>
          </a:xfrm>
          <a:prstGeom prst="rect">
            <a:avLst/>
          </a:prstGeom>
        </p:spPr>
        <p:txBody>
          <a:bodyPr anchor="t" rtlCol="false" tIns="0" lIns="0" bIns="0" rIns="0">
            <a:spAutoFit/>
          </a:bodyPr>
          <a:lstStyle/>
          <a:p>
            <a:pPr algn="ctr">
              <a:lnSpc>
                <a:spcPts val="8149"/>
              </a:lnSpc>
            </a:pPr>
            <a:r>
              <a:rPr lang="en-US" sz="5821">
                <a:solidFill>
                  <a:srgbClr val="373737"/>
                </a:solidFill>
                <a:latin typeface="American Captain"/>
              </a:rPr>
              <a:t>White Oak High School</a:t>
            </a:r>
          </a:p>
          <a:p>
            <a:pPr algn="ctr">
              <a:lnSpc>
                <a:spcPts val="5629"/>
              </a:lnSpc>
            </a:pPr>
          </a:p>
          <a:p>
            <a:pPr algn="ctr">
              <a:lnSpc>
                <a:spcPts val="5629"/>
              </a:lnSpc>
            </a:pPr>
          </a:p>
          <a:p>
            <a:pPr algn="ctr">
              <a:lnSpc>
                <a:spcPts val="5629"/>
              </a:lnSpc>
            </a:pPr>
            <a:r>
              <a:rPr lang="en-US" sz="4021">
                <a:solidFill>
                  <a:srgbClr val="373737"/>
                </a:solidFill>
                <a:latin typeface="เอฟซี เรนโบว์"/>
              </a:rPr>
              <a:t>Room assignment is determined by student enrollment and will be assigned in the August 2024</a:t>
            </a:r>
          </a:p>
          <a:p>
            <a:pPr algn="ctr">
              <a:lnSpc>
                <a:spcPts val="5629"/>
              </a:lnSpc>
            </a:pP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795C32"/>
        </a:solidFill>
      </p:bgPr>
    </p:bg>
    <p:spTree>
      <p:nvGrpSpPr>
        <p:cNvPr id="1" name=""/>
        <p:cNvGrpSpPr/>
        <p:nvPr/>
      </p:nvGrpSpPr>
      <p:grpSpPr>
        <a:xfrm>
          <a:off x="0" y="0"/>
          <a:ext cx="0" cy="0"/>
          <a:chOff x="0" y="0"/>
          <a:chExt cx="0" cy="0"/>
        </a:xfrm>
      </p:grpSpPr>
      <p:grpSp>
        <p:nvGrpSpPr>
          <p:cNvPr name="Group 2" id="2"/>
          <p:cNvGrpSpPr/>
          <p:nvPr/>
        </p:nvGrpSpPr>
        <p:grpSpPr>
          <a:xfrm rot="0">
            <a:off x="689548" y="190801"/>
            <a:ext cx="17598452" cy="9798823"/>
            <a:chOff x="0" y="0"/>
            <a:chExt cx="4634983" cy="2580760"/>
          </a:xfrm>
        </p:grpSpPr>
        <p:sp>
          <p:nvSpPr>
            <p:cNvPr name="Freeform 3" id="3"/>
            <p:cNvSpPr/>
            <p:nvPr/>
          </p:nvSpPr>
          <p:spPr>
            <a:xfrm flipH="false" flipV="false" rot="0">
              <a:off x="0" y="0"/>
              <a:ext cx="4634983" cy="2580760"/>
            </a:xfrm>
            <a:custGeom>
              <a:avLst/>
              <a:gdLst/>
              <a:ahLst/>
              <a:cxnLst/>
              <a:rect r="r" b="b" t="t" l="l"/>
              <a:pathLst>
                <a:path h="2580760" w="4634983">
                  <a:moveTo>
                    <a:pt x="0" y="0"/>
                  </a:moveTo>
                  <a:lnTo>
                    <a:pt x="4634983" y="0"/>
                  </a:lnTo>
                  <a:lnTo>
                    <a:pt x="4634983" y="2580760"/>
                  </a:lnTo>
                  <a:lnTo>
                    <a:pt x="0" y="2580760"/>
                  </a:lnTo>
                  <a:close/>
                </a:path>
              </a:pathLst>
            </a:custGeom>
            <a:solidFill>
              <a:srgbClr val="FDC9C3"/>
            </a:solidFill>
          </p:spPr>
        </p:sp>
        <p:sp>
          <p:nvSpPr>
            <p:cNvPr name="TextBox 4" id="4"/>
            <p:cNvSpPr txBox="true"/>
            <p:nvPr/>
          </p:nvSpPr>
          <p:spPr>
            <a:xfrm>
              <a:off x="0" y="-47625"/>
              <a:ext cx="4634983" cy="2628385"/>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06157" y="526717"/>
            <a:ext cx="17675685" cy="9233566"/>
            <a:chOff x="0" y="0"/>
            <a:chExt cx="23567581" cy="12311421"/>
          </a:xfrm>
        </p:grpSpPr>
        <p:grpSp>
          <p:nvGrpSpPr>
            <p:cNvPr name="Group 6" id="6"/>
            <p:cNvGrpSpPr/>
            <p:nvPr/>
          </p:nvGrpSpPr>
          <p:grpSpPr>
            <a:xfrm rot="0">
              <a:off x="22161767" y="153722"/>
              <a:ext cx="1405813" cy="2808667"/>
              <a:chOff x="0" y="0"/>
              <a:chExt cx="277692" cy="554798"/>
            </a:xfrm>
          </p:grpSpPr>
          <p:sp>
            <p:nvSpPr>
              <p:cNvPr name="Freeform 7" id="7"/>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795C32"/>
              </a:solidFill>
            </p:spPr>
          </p:sp>
          <p:sp>
            <p:nvSpPr>
              <p:cNvPr name="TextBox 8" id="8"/>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22161767" y="3164810"/>
              <a:ext cx="1405813" cy="2808667"/>
              <a:chOff x="0" y="0"/>
              <a:chExt cx="277692" cy="554798"/>
            </a:xfrm>
          </p:grpSpPr>
          <p:sp>
            <p:nvSpPr>
              <p:cNvPr name="Freeform 10" id="10"/>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FE692"/>
              </a:solidFill>
            </p:spPr>
          </p:sp>
          <p:sp>
            <p:nvSpPr>
              <p:cNvPr name="TextBox 11" id="11"/>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22161767" y="6175898"/>
              <a:ext cx="1405813" cy="2808667"/>
              <a:chOff x="0" y="0"/>
              <a:chExt cx="277692" cy="554798"/>
            </a:xfrm>
          </p:grpSpPr>
          <p:sp>
            <p:nvSpPr>
              <p:cNvPr name="Freeform 13" id="13"/>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FD8D3"/>
              </a:solidFill>
            </p:spPr>
          </p:sp>
          <p:sp>
            <p:nvSpPr>
              <p:cNvPr name="TextBox 14" id="14"/>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22161767" y="9186986"/>
              <a:ext cx="1405813" cy="2808667"/>
              <a:chOff x="0" y="0"/>
              <a:chExt cx="277692" cy="554798"/>
            </a:xfrm>
          </p:grpSpPr>
          <p:sp>
            <p:nvSpPr>
              <p:cNvPr name="Freeform 16" id="16"/>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D8EEFF"/>
              </a:solidFill>
            </p:spPr>
          </p:sp>
          <p:sp>
            <p:nvSpPr>
              <p:cNvPr name="TextBox 17" id="17"/>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742874" y="0"/>
              <a:ext cx="21885452" cy="12311421"/>
              <a:chOff x="0" y="0"/>
              <a:chExt cx="4323052" cy="2431886"/>
            </a:xfrm>
          </p:grpSpPr>
          <p:sp>
            <p:nvSpPr>
              <p:cNvPr name="Freeform 19" id="19"/>
              <p:cNvSpPr/>
              <p:nvPr/>
            </p:nvSpPr>
            <p:spPr>
              <a:xfrm flipH="false" flipV="false" rot="0">
                <a:off x="0" y="0"/>
                <a:ext cx="4323052" cy="2431886"/>
              </a:xfrm>
              <a:custGeom>
                <a:avLst/>
                <a:gdLst/>
                <a:ahLst/>
                <a:cxnLst/>
                <a:rect r="r" b="b" t="t" l="l"/>
                <a:pathLst>
                  <a:path h="2431886" w="4323052">
                    <a:moveTo>
                      <a:pt x="0" y="0"/>
                    </a:moveTo>
                    <a:lnTo>
                      <a:pt x="4323052" y="0"/>
                    </a:lnTo>
                    <a:lnTo>
                      <a:pt x="4323052" y="2431886"/>
                    </a:lnTo>
                    <a:lnTo>
                      <a:pt x="0" y="2431886"/>
                    </a:lnTo>
                    <a:close/>
                  </a:path>
                </a:pathLst>
              </a:custGeom>
              <a:solidFill>
                <a:srgbClr val="FFFFFF"/>
              </a:solidFill>
            </p:spPr>
          </p:sp>
          <p:sp>
            <p:nvSpPr>
              <p:cNvPr name="TextBox 20" id="20"/>
              <p:cNvSpPr txBox="true"/>
              <p:nvPr/>
            </p:nvSpPr>
            <p:spPr>
              <a:xfrm>
                <a:off x="0" y="-47625"/>
                <a:ext cx="4323052" cy="2479511"/>
              </a:xfrm>
              <a:prstGeom prst="rect">
                <a:avLst/>
              </a:prstGeom>
            </p:spPr>
            <p:txBody>
              <a:bodyPr anchor="ctr" rtlCol="false" tIns="50800" lIns="50800" bIns="50800" rIns="50800"/>
              <a:lstStyle/>
              <a:p>
                <a:pPr algn="ctr">
                  <a:lnSpc>
                    <a:spcPts val="2659"/>
                  </a:lnSpc>
                </a:pPr>
              </a:p>
            </p:txBody>
          </p:sp>
        </p:grpSp>
        <p:sp>
          <p:nvSpPr>
            <p:cNvPr name="Freeform 21" id="21"/>
            <p:cNvSpPr/>
            <p:nvPr/>
          </p:nvSpPr>
          <p:spPr>
            <a:xfrm flipH="false" flipV="false" rot="0">
              <a:off x="0" y="153722"/>
              <a:ext cx="1485749" cy="11842925"/>
            </a:xfrm>
            <a:custGeom>
              <a:avLst/>
              <a:gdLst/>
              <a:ahLst/>
              <a:cxnLst/>
              <a:rect r="r" b="b" t="t" l="l"/>
              <a:pathLst>
                <a:path h="11842925" w="1485749">
                  <a:moveTo>
                    <a:pt x="0" y="0"/>
                  </a:moveTo>
                  <a:lnTo>
                    <a:pt x="1485749" y="0"/>
                  </a:lnTo>
                  <a:lnTo>
                    <a:pt x="1485749" y="11842924"/>
                  </a:lnTo>
                  <a:lnTo>
                    <a:pt x="0" y="118429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sp>
        <p:nvSpPr>
          <p:cNvPr name="Freeform 22" id="22"/>
          <p:cNvSpPr/>
          <p:nvPr/>
        </p:nvSpPr>
        <p:spPr>
          <a:xfrm flipH="false" flipV="false" rot="0">
            <a:off x="2051170" y="1432285"/>
            <a:ext cx="1082327" cy="1359281"/>
          </a:xfrm>
          <a:custGeom>
            <a:avLst/>
            <a:gdLst/>
            <a:ahLst/>
            <a:cxnLst/>
            <a:rect r="r" b="b" t="t" l="l"/>
            <a:pathLst>
              <a:path h="1359281" w="1082327">
                <a:moveTo>
                  <a:pt x="0" y="0"/>
                </a:moveTo>
                <a:lnTo>
                  <a:pt x="1082327" y="0"/>
                </a:lnTo>
                <a:lnTo>
                  <a:pt x="1082327" y="1359280"/>
                </a:lnTo>
                <a:lnTo>
                  <a:pt x="0" y="135928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3" id="23"/>
          <p:cNvSpPr/>
          <p:nvPr/>
        </p:nvSpPr>
        <p:spPr>
          <a:xfrm flipH="true" flipV="false" rot="0">
            <a:off x="9090967" y="1432285"/>
            <a:ext cx="1082327" cy="1359281"/>
          </a:xfrm>
          <a:custGeom>
            <a:avLst/>
            <a:gdLst/>
            <a:ahLst/>
            <a:cxnLst/>
            <a:rect r="r" b="b" t="t" l="l"/>
            <a:pathLst>
              <a:path h="1359281" w="1082327">
                <a:moveTo>
                  <a:pt x="1082328" y="0"/>
                </a:moveTo>
                <a:lnTo>
                  <a:pt x="0" y="0"/>
                </a:lnTo>
                <a:lnTo>
                  <a:pt x="0" y="1359280"/>
                </a:lnTo>
                <a:lnTo>
                  <a:pt x="1082328" y="1359280"/>
                </a:lnTo>
                <a:lnTo>
                  <a:pt x="1082328"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24" id="24"/>
          <p:cNvGrpSpPr>
            <a:grpSpLocks noChangeAspect="true"/>
          </p:cNvGrpSpPr>
          <p:nvPr/>
        </p:nvGrpSpPr>
        <p:grpSpPr>
          <a:xfrm rot="0">
            <a:off x="1984290" y="3537641"/>
            <a:ext cx="4060918" cy="4696783"/>
            <a:chOff x="0" y="0"/>
            <a:chExt cx="4428490" cy="5121910"/>
          </a:xfrm>
        </p:grpSpPr>
        <p:sp>
          <p:nvSpPr>
            <p:cNvPr name="Freeform 25" id="25"/>
            <p:cNvSpPr/>
            <p:nvPr/>
          </p:nvSpPr>
          <p:spPr>
            <a:xfrm flipH="false" flipV="false" rot="0">
              <a:off x="325120" y="509270"/>
              <a:ext cx="3675380" cy="3553460"/>
            </a:xfrm>
            <a:custGeom>
              <a:avLst/>
              <a:gdLst/>
              <a:ahLst/>
              <a:cxnLst/>
              <a:rect r="r" b="b" t="t" l="l"/>
              <a:pathLst>
                <a:path h="3553460" w="3675380">
                  <a:moveTo>
                    <a:pt x="3382010" y="1270"/>
                  </a:moveTo>
                  <a:lnTo>
                    <a:pt x="12700" y="290830"/>
                  </a:lnTo>
                  <a:cubicBezTo>
                    <a:pt x="5080" y="290830"/>
                    <a:pt x="0" y="298450"/>
                    <a:pt x="0" y="306070"/>
                  </a:cubicBezTo>
                  <a:lnTo>
                    <a:pt x="278130" y="3540760"/>
                  </a:lnTo>
                  <a:cubicBezTo>
                    <a:pt x="279400" y="3548380"/>
                    <a:pt x="285750" y="3553460"/>
                    <a:pt x="293370" y="3553460"/>
                  </a:cubicBezTo>
                  <a:lnTo>
                    <a:pt x="3662680" y="3262630"/>
                  </a:lnTo>
                  <a:cubicBezTo>
                    <a:pt x="3670300" y="3261360"/>
                    <a:pt x="3675380" y="3255010"/>
                    <a:pt x="3675380" y="3247390"/>
                  </a:cubicBezTo>
                  <a:lnTo>
                    <a:pt x="3397250" y="13970"/>
                  </a:lnTo>
                  <a:cubicBezTo>
                    <a:pt x="3395980" y="6350"/>
                    <a:pt x="3389630" y="0"/>
                    <a:pt x="3382010" y="1270"/>
                  </a:cubicBezTo>
                  <a:close/>
                </a:path>
              </a:pathLst>
            </a:custGeom>
            <a:blipFill>
              <a:blip r:embed="rId6"/>
              <a:stretch>
                <a:fillRect l="0" t="-890" r="0" b="-890"/>
              </a:stretch>
            </a:blipFill>
          </p:spPr>
        </p:sp>
        <p:sp>
          <p:nvSpPr>
            <p:cNvPr name="Freeform 26" id="26"/>
            <p:cNvSpPr/>
            <p:nvPr/>
          </p:nvSpPr>
          <p:spPr>
            <a:xfrm flipH="false" flipV="false" rot="0">
              <a:off x="-2540" y="172720"/>
              <a:ext cx="4295140" cy="4847590"/>
            </a:xfrm>
            <a:custGeom>
              <a:avLst/>
              <a:gdLst/>
              <a:ahLst/>
              <a:cxnLst/>
              <a:rect r="r" b="b" t="t" l="l"/>
              <a:pathLst>
                <a:path h="4847590" w="4295140">
                  <a:moveTo>
                    <a:pt x="3916680" y="127000"/>
                  </a:moveTo>
                  <a:cubicBezTo>
                    <a:pt x="3915410" y="119380"/>
                    <a:pt x="3909060" y="114300"/>
                    <a:pt x="3901440" y="114300"/>
                  </a:cubicBezTo>
                  <a:lnTo>
                    <a:pt x="3792220" y="123190"/>
                  </a:lnTo>
                  <a:lnTo>
                    <a:pt x="3792220" y="13970"/>
                  </a:lnTo>
                  <a:cubicBezTo>
                    <a:pt x="3792220" y="6350"/>
                    <a:pt x="3785870" y="0"/>
                    <a:pt x="3778250" y="0"/>
                  </a:cubicBezTo>
                  <a:lnTo>
                    <a:pt x="13970" y="0"/>
                  </a:lnTo>
                  <a:cubicBezTo>
                    <a:pt x="6350" y="0"/>
                    <a:pt x="0" y="6350"/>
                    <a:pt x="0" y="13970"/>
                  </a:cubicBezTo>
                  <a:lnTo>
                    <a:pt x="0" y="4411980"/>
                  </a:lnTo>
                  <a:cubicBezTo>
                    <a:pt x="0" y="4419600"/>
                    <a:pt x="6350" y="4425950"/>
                    <a:pt x="13970" y="4425950"/>
                  </a:cubicBezTo>
                  <a:lnTo>
                    <a:pt x="480060" y="4425950"/>
                  </a:lnTo>
                  <a:lnTo>
                    <a:pt x="515620" y="4834890"/>
                  </a:lnTo>
                  <a:cubicBezTo>
                    <a:pt x="515620" y="4842510"/>
                    <a:pt x="523240" y="4847590"/>
                    <a:pt x="530860" y="4847590"/>
                  </a:cubicBezTo>
                  <a:lnTo>
                    <a:pt x="4282440" y="4525010"/>
                  </a:lnTo>
                  <a:cubicBezTo>
                    <a:pt x="4290060" y="4525010"/>
                    <a:pt x="4295140" y="4517390"/>
                    <a:pt x="4295140" y="4511040"/>
                  </a:cubicBezTo>
                  <a:lnTo>
                    <a:pt x="3916680" y="127000"/>
                  </a:lnTo>
                  <a:close/>
                  <a:moveTo>
                    <a:pt x="3581400" y="349250"/>
                  </a:moveTo>
                  <a:lnTo>
                    <a:pt x="3581400" y="3465830"/>
                  </a:lnTo>
                  <a:cubicBezTo>
                    <a:pt x="3581400" y="3473450"/>
                    <a:pt x="3575050" y="3479800"/>
                    <a:pt x="3567430" y="3479800"/>
                  </a:cubicBezTo>
                  <a:lnTo>
                    <a:pt x="571500" y="3479800"/>
                  </a:lnTo>
                  <a:lnTo>
                    <a:pt x="327660" y="642620"/>
                  </a:lnTo>
                  <a:cubicBezTo>
                    <a:pt x="327660" y="635000"/>
                    <a:pt x="332740" y="628650"/>
                    <a:pt x="340360" y="627380"/>
                  </a:cubicBezTo>
                  <a:lnTo>
                    <a:pt x="3581400" y="349250"/>
                  </a:lnTo>
                  <a:close/>
                  <a:moveTo>
                    <a:pt x="186690" y="205740"/>
                  </a:moveTo>
                  <a:lnTo>
                    <a:pt x="2835910" y="205740"/>
                  </a:lnTo>
                  <a:lnTo>
                    <a:pt x="172720" y="434340"/>
                  </a:lnTo>
                  <a:lnTo>
                    <a:pt x="172720" y="219710"/>
                  </a:lnTo>
                  <a:cubicBezTo>
                    <a:pt x="172720" y="212090"/>
                    <a:pt x="179070" y="205740"/>
                    <a:pt x="186690" y="205740"/>
                  </a:cubicBezTo>
                  <a:close/>
                  <a:moveTo>
                    <a:pt x="186690" y="3479800"/>
                  </a:moveTo>
                  <a:cubicBezTo>
                    <a:pt x="179070" y="3479800"/>
                    <a:pt x="172720" y="3473450"/>
                    <a:pt x="172720" y="3465830"/>
                  </a:cubicBezTo>
                  <a:lnTo>
                    <a:pt x="172720" y="854710"/>
                  </a:lnTo>
                  <a:lnTo>
                    <a:pt x="398780" y="3479800"/>
                  </a:lnTo>
                  <a:lnTo>
                    <a:pt x="186690" y="3479800"/>
                  </a:lnTo>
                  <a:close/>
                  <a:moveTo>
                    <a:pt x="3990340" y="3597910"/>
                  </a:moveTo>
                  <a:lnTo>
                    <a:pt x="3792220" y="3614419"/>
                  </a:lnTo>
                  <a:lnTo>
                    <a:pt x="3792220" y="1137919"/>
                  </a:lnTo>
                  <a:lnTo>
                    <a:pt x="4003040" y="3583940"/>
                  </a:lnTo>
                  <a:cubicBezTo>
                    <a:pt x="4003040" y="3591560"/>
                    <a:pt x="3997960" y="3597910"/>
                    <a:pt x="3990340" y="3597910"/>
                  </a:cubicBezTo>
                  <a:close/>
                </a:path>
              </a:pathLst>
            </a:custGeom>
            <a:solidFill>
              <a:srgbClr val="FDC9C3"/>
            </a:solidFill>
          </p:spPr>
        </p:sp>
        <p:sp>
          <p:nvSpPr>
            <p:cNvPr name="Freeform 27" id="27"/>
            <p:cNvSpPr/>
            <p:nvPr/>
          </p:nvSpPr>
          <p:spPr>
            <a:xfrm flipH="false" flipV="false" rot="0">
              <a:off x="172720" y="378460"/>
              <a:ext cx="3409950" cy="3274060"/>
            </a:xfrm>
            <a:custGeom>
              <a:avLst/>
              <a:gdLst/>
              <a:ahLst/>
              <a:cxnLst/>
              <a:rect r="r" b="b" t="t" l="l"/>
              <a:pathLst>
                <a:path h="3274060" w="3409950">
                  <a:moveTo>
                    <a:pt x="3395980" y="0"/>
                  </a:moveTo>
                  <a:lnTo>
                    <a:pt x="13970" y="0"/>
                  </a:lnTo>
                  <a:cubicBezTo>
                    <a:pt x="6350" y="0"/>
                    <a:pt x="0" y="6350"/>
                    <a:pt x="0" y="13970"/>
                  </a:cubicBezTo>
                  <a:lnTo>
                    <a:pt x="0" y="3260090"/>
                  </a:lnTo>
                  <a:cubicBezTo>
                    <a:pt x="0" y="3267710"/>
                    <a:pt x="6350" y="3274060"/>
                    <a:pt x="13970" y="3274060"/>
                  </a:cubicBezTo>
                  <a:lnTo>
                    <a:pt x="3395980" y="3274060"/>
                  </a:lnTo>
                  <a:cubicBezTo>
                    <a:pt x="3403600" y="3274060"/>
                    <a:pt x="3409950" y="3267710"/>
                    <a:pt x="3409950" y="3260090"/>
                  </a:cubicBezTo>
                  <a:lnTo>
                    <a:pt x="3409950" y="13970"/>
                  </a:lnTo>
                  <a:cubicBezTo>
                    <a:pt x="3408680" y="6350"/>
                    <a:pt x="3402330" y="0"/>
                    <a:pt x="3395980" y="0"/>
                  </a:cubicBezTo>
                  <a:close/>
                </a:path>
              </a:pathLst>
            </a:custGeom>
            <a:blipFill>
              <a:blip r:embed="rId7"/>
              <a:stretch>
                <a:fillRect l="0" t="-19433" r="0" b="-19433"/>
              </a:stretch>
            </a:blipFill>
          </p:spPr>
        </p:sp>
        <p:sp>
          <p:nvSpPr>
            <p:cNvPr name="Freeform 28" id="28"/>
            <p:cNvSpPr/>
            <p:nvPr/>
          </p:nvSpPr>
          <p:spPr>
            <a:xfrm flipH="false" flipV="false" rot="0">
              <a:off x="1270" y="177800"/>
              <a:ext cx="4305300" cy="4842510"/>
            </a:xfrm>
            <a:custGeom>
              <a:avLst/>
              <a:gdLst/>
              <a:ahLst/>
              <a:cxnLst/>
              <a:rect r="r" b="b" t="t" l="l"/>
              <a:pathLst>
                <a:path h="4842510" w="4305300">
                  <a:moveTo>
                    <a:pt x="3810000" y="1483360"/>
                  </a:moveTo>
                  <a:lnTo>
                    <a:pt x="3991610" y="3581400"/>
                  </a:lnTo>
                  <a:cubicBezTo>
                    <a:pt x="3991610" y="3586480"/>
                    <a:pt x="3990340" y="3590290"/>
                    <a:pt x="3986530" y="3594100"/>
                  </a:cubicBezTo>
                  <a:lnTo>
                    <a:pt x="3990340" y="3594100"/>
                  </a:lnTo>
                  <a:cubicBezTo>
                    <a:pt x="3996690" y="3594100"/>
                    <a:pt x="4001770" y="3587750"/>
                    <a:pt x="4001770" y="3581400"/>
                  </a:cubicBezTo>
                  <a:lnTo>
                    <a:pt x="3810000" y="1380490"/>
                  </a:lnTo>
                  <a:lnTo>
                    <a:pt x="3810000" y="1483360"/>
                  </a:lnTo>
                  <a:close/>
                  <a:moveTo>
                    <a:pt x="3581400" y="209550"/>
                  </a:moveTo>
                  <a:cubicBezTo>
                    <a:pt x="3581400" y="209550"/>
                    <a:pt x="3578860" y="201930"/>
                    <a:pt x="3568700" y="200660"/>
                  </a:cubicBezTo>
                  <a:lnTo>
                    <a:pt x="173990" y="200660"/>
                  </a:lnTo>
                  <a:cubicBezTo>
                    <a:pt x="167640" y="200660"/>
                    <a:pt x="160020" y="203200"/>
                    <a:pt x="160020" y="210820"/>
                  </a:cubicBezTo>
                  <a:lnTo>
                    <a:pt x="162560" y="217170"/>
                  </a:lnTo>
                  <a:cubicBezTo>
                    <a:pt x="165100" y="213360"/>
                    <a:pt x="170180" y="212090"/>
                    <a:pt x="173990" y="212090"/>
                  </a:cubicBezTo>
                  <a:lnTo>
                    <a:pt x="3571240" y="212090"/>
                  </a:lnTo>
                  <a:lnTo>
                    <a:pt x="3571240" y="3463290"/>
                  </a:lnTo>
                  <a:cubicBezTo>
                    <a:pt x="3571240" y="3468370"/>
                    <a:pt x="3568700" y="3472180"/>
                    <a:pt x="3566160" y="3474720"/>
                  </a:cubicBezTo>
                  <a:lnTo>
                    <a:pt x="3569970" y="3474720"/>
                  </a:lnTo>
                  <a:cubicBezTo>
                    <a:pt x="3576320" y="3474720"/>
                    <a:pt x="3581400" y="3469640"/>
                    <a:pt x="3581400" y="3463290"/>
                  </a:cubicBezTo>
                  <a:lnTo>
                    <a:pt x="3581400" y="209550"/>
                  </a:lnTo>
                  <a:close/>
                  <a:moveTo>
                    <a:pt x="4296410" y="4518660"/>
                  </a:moveTo>
                  <a:lnTo>
                    <a:pt x="543560" y="4841240"/>
                  </a:lnTo>
                  <a:lnTo>
                    <a:pt x="529590" y="4842510"/>
                  </a:lnTo>
                  <a:lnTo>
                    <a:pt x="528320" y="4842510"/>
                  </a:lnTo>
                  <a:cubicBezTo>
                    <a:pt x="520700" y="4842510"/>
                    <a:pt x="514350" y="4837430"/>
                    <a:pt x="513080" y="4829810"/>
                  </a:cubicBezTo>
                  <a:lnTo>
                    <a:pt x="511810" y="4815840"/>
                  </a:lnTo>
                  <a:cubicBezTo>
                    <a:pt x="511810" y="4817110"/>
                    <a:pt x="513080" y="4819650"/>
                    <a:pt x="513080" y="4820920"/>
                  </a:cubicBezTo>
                  <a:lnTo>
                    <a:pt x="478790" y="4422140"/>
                  </a:lnTo>
                  <a:lnTo>
                    <a:pt x="13970" y="4422140"/>
                  </a:lnTo>
                  <a:cubicBezTo>
                    <a:pt x="6350" y="4422140"/>
                    <a:pt x="0" y="4415790"/>
                    <a:pt x="0" y="4408170"/>
                  </a:cubicBezTo>
                  <a:lnTo>
                    <a:pt x="0" y="8890"/>
                  </a:lnTo>
                  <a:cubicBezTo>
                    <a:pt x="0" y="5080"/>
                    <a:pt x="1270" y="2540"/>
                    <a:pt x="3810" y="0"/>
                  </a:cubicBezTo>
                  <a:lnTo>
                    <a:pt x="13970" y="8890"/>
                  </a:lnTo>
                  <a:lnTo>
                    <a:pt x="13970" y="4408170"/>
                  </a:lnTo>
                  <a:lnTo>
                    <a:pt x="3790950" y="4408170"/>
                  </a:lnTo>
                  <a:lnTo>
                    <a:pt x="3804920" y="4418330"/>
                  </a:lnTo>
                  <a:cubicBezTo>
                    <a:pt x="3802380" y="4420870"/>
                    <a:pt x="3799840" y="4422140"/>
                    <a:pt x="3796030" y="4422140"/>
                  </a:cubicBezTo>
                  <a:lnTo>
                    <a:pt x="491490" y="4422140"/>
                  </a:lnTo>
                  <a:lnTo>
                    <a:pt x="527050" y="4828540"/>
                  </a:lnTo>
                  <a:lnTo>
                    <a:pt x="4290060" y="4505960"/>
                  </a:lnTo>
                  <a:lnTo>
                    <a:pt x="4305300" y="4514850"/>
                  </a:lnTo>
                  <a:cubicBezTo>
                    <a:pt x="4302760" y="4517390"/>
                    <a:pt x="4300220" y="4518660"/>
                    <a:pt x="4296410" y="4518660"/>
                  </a:cubicBezTo>
                  <a:close/>
                </a:path>
              </a:pathLst>
            </a:custGeom>
            <a:solidFill>
              <a:srgbClr val="3C3333"/>
            </a:solidFill>
          </p:spPr>
        </p:sp>
        <p:sp>
          <p:nvSpPr>
            <p:cNvPr name="Freeform 29" id="29"/>
            <p:cNvSpPr/>
            <p:nvPr/>
          </p:nvSpPr>
          <p:spPr>
            <a:xfrm flipH="false" flipV="false" rot="0">
              <a:off x="5080" y="172720"/>
              <a:ext cx="4305300" cy="4519930"/>
            </a:xfrm>
            <a:custGeom>
              <a:avLst/>
              <a:gdLst/>
              <a:ahLst/>
              <a:cxnLst/>
              <a:rect r="r" b="b" t="t" l="l"/>
              <a:pathLst>
                <a:path h="4519930" w="4305300">
                  <a:moveTo>
                    <a:pt x="3573780" y="3478530"/>
                  </a:moveTo>
                  <a:cubicBezTo>
                    <a:pt x="3571240" y="3481070"/>
                    <a:pt x="3567430" y="3483610"/>
                    <a:pt x="3563620" y="3483610"/>
                  </a:cubicBezTo>
                  <a:lnTo>
                    <a:pt x="170180" y="3483610"/>
                  </a:lnTo>
                  <a:cubicBezTo>
                    <a:pt x="163830" y="3483610"/>
                    <a:pt x="160020" y="3479800"/>
                    <a:pt x="157480" y="3474720"/>
                  </a:cubicBezTo>
                  <a:cubicBezTo>
                    <a:pt x="154940" y="3472180"/>
                    <a:pt x="153670" y="3469640"/>
                    <a:pt x="153670" y="3465830"/>
                  </a:cubicBezTo>
                  <a:lnTo>
                    <a:pt x="153670" y="219710"/>
                  </a:lnTo>
                  <a:cubicBezTo>
                    <a:pt x="153670" y="215900"/>
                    <a:pt x="156210" y="212090"/>
                    <a:pt x="158750" y="209550"/>
                  </a:cubicBezTo>
                  <a:lnTo>
                    <a:pt x="167640" y="217170"/>
                  </a:lnTo>
                  <a:lnTo>
                    <a:pt x="167640" y="3465830"/>
                  </a:lnTo>
                  <a:cubicBezTo>
                    <a:pt x="167640" y="3467100"/>
                    <a:pt x="167640" y="3468370"/>
                    <a:pt x="168910" y="3469640"/>
                  </a:cubicBezTo>
                  <a:lnTo>
                    <a:pt x="3563620" y="3469640"/>
                  </a:lnTo>
                  <a:cubicBezTo>
                    <a:pt x="3564890" y="3469640"/>
                    <a:pt x="3566160" y="3468370"/>
                    <a:pt x="3567430" y="3468370"/>
                  </a:cubicBezTo>
                  <a:lnTo>
                    <a:pt x="3573780" y="3478530"/>
                  </a:lnTo>
                  <a:close/>
                  <a:moveTo>
                    <a:pt x="4305300" y="4508500"/>
                  </a:moveTo>
                  <a:cubicBezTo>
                    <a:pt x="4305300" y="4512310"/>
                    <a:pt x="4304030" y="4516120"/>
                    <a:pt x="4298950" y="4519930"/>
                  </a:cubicBezTo>
                  <a:lnTo>
                    <a:pt x="4283710" y="4511040"/>
                  </a:lnTo>
                  <a:lnTo>
                    <a:pt x="3907790" y="132080"/>
                  </a:lnTo>
                  <a:lnTo>
                    <a:pt x="3906520" y="124460"/>
                  </a:lnTo>
                  <a:cubicBezTo>
                    <a:pt x="3906520" y="124460"/>
                    <a:pt x="3906520" y="114300"/>
                    <a:pt x="3893820" y="114300"/>
                  </a:cubicBezTo>
                  <a:lnTo>
                    <a:pt x="3806190" y="121920"/>
                  </a:lnTo>
                  <a:lnTo>
                    <a:pt x="3806190" y="3604260"/>
                  </a:lnTo>
                  <a:lnTo>
                    <a:pt x="3982720" y="3589020"/>
                  </a:lnTo>
                  <a:cubicBezTo>
                    <a:pt x="3983990" y="3589020"/>
                    <a:pt x="3985260" y="3587750"/>
                    <a:pt x="3986530" y="3587750"/>
                  </a:cubicBezTo>
                  <a:lnTo>
                    <a:pt x="3992880" y="3595370"/>
                  </a:lnTo>
                  <a:cubicBezTo>
                    <a:pt x="3990340" y="3599180"/>
                    <a:pt x="3986530" y="3601720"/>
                    <a:pt x="3982720" y="3601720"/>
                  </a:cubicBezTo>
                  <a:lnTo>
                    <a:pt x="3806190" y="3616960"/>
                  </a:lnTo>
                  <a:lnTo>
                    <a:pt x="3806190" y="4413250"/>
                  </a:lnTo>
                  <a:cubicBezTo>
                    <a:pt x="3806190" y="4417060"/>
                    <a:pt x="3803650" y="4420871"/>
                    <a:pt x="3801110" y="4423410"/>
                  </a:cubicBezTo>
                  <a:lnTo>
                    <a:pt x="3785870" y="4413250"/>
                  </a:lnTo>
                  <a:lnTo>
                    <a:pt x="3785870" y="13970"/>
                  </a:lnTo>
                  <a:lnTo>
                    <a:pt x="8890" y="13970"/>
                  </a:lnTo>
                  <a:lnTo>
                    <a:pt x="0" y="5080"/>
                  </a:lnTo>
                  <a:cubicBezTo>
                    <a:pt x="2540" y="2540"/>
                    <a:pt x="6350" y="0"/>
                    <a:pt x="10160" y="0"/>
                  </a:cubicBezTo>
                  <a:lnTo>
                    <a:pt x="3792220" y="0"/>
                  </a:lnTo>
                  <a:cubicBezTo>
                    <a:pt x="3799840" y="0"/>
                    <a:pt x="3806190" y="6350"/>
                    <a:pt x="3806190" y="13970"/>
                  </a:cubicBezTo>
                  <a:lnTo>
                    <a:pt x="3806190" y="101600"/>
                  </a:lnTo>
                  <a:lnTo>
                    <a:pt x="3900170" y="92710"/>
                  </a:lnTo>
                  <a:cubicBezTo>
                    <a:pt x="3900170" y="92710"/>
                    <a:pt x="3923030" y="92710"/>
                    <a:pt x="3926840" y="109220"/>
                  </a:cubicBezTo>
                  <a:lnTo>
                    <a:pt x="3931920" y="171450"/>
                  </a:lnTo>
                  <a:lnTo>
                    <a:pt x="4305300" y="4508500"/>
                  </a:lnTo>
                  <a:close/>
                  <a:moveTo>
                    <a:pt x="3797300" y="15240"/>
                  </a:moveTo>
                  <a:cubicBezTo>
                    <a:pt x="3799840" y="17780"/>
                    <a:pt x="3802380" y="19050"/>
                    <a:pt x="3803650" y="21590"/>
                  </a:cubicBezTo>
                  <a:cubicBezTo>
                    <a:pt x="3802380" y="17780"/>
                    <a:pt x="3799840" y="16510"/>
                    <a:pt x="3797300" y="15240"/>
                  </a:cubicBezTo>
                  <a:close/>
                </a:path>
              </a:pathLst>
            </a:custGeom>
            <a:solidFill>
              <a:srgbClr val="FFFFFF"/>
            </a:solidFill>
          </p:spPr>
        </p:sp>
        <p:sp>
          <p:nvSpPr>
            <p:cNvPr name="Freeform 30" id="30"/>
            <p:cNvSpPr/>
            <p:nvPr/>
          </p:nvSpPr>
          <p:spPr>
            <a:xfrm flipH="false" flipV="false" rot="0">
              <a:off x="3409951" y="0"/>
              <a:ext cx="274319" cy="1045210"/>
            </a:xfrm>
            <a:custGeom>
              <a:avLst/>
              <a:gdLst/>
              <a:ahLst/>
              <a:cxnLst/>
              <a:rect r="r" b="b" t="t" l="l"/>
              <a:pathLst>
                <a:path h="1045210" w="274319">
                  <a:moveTo>
                    <a:pt x="265429" y="966470"/>
                  </a:moveTo>
                  <a:cubicBezTo>
                    <a:pt x="270509" y="953770"/>
                    <a:pt x="273049" y="941070"/>
                    <a:pt x="274319" y="927100"/>
                  </a:cubicBezTo>
                  <a:lnTo>
                    <a:pt x="274319" y="762000"/>
                  </a:lnTo>
                  <a:lnTo>
                    <a:pt x="273049" y="762000"/>
                  </a:lnTo>
                  <a:lnTo>
                    <a:pt x="273049" y="369570"/>
                  </a:lnTo>
                  <a:cubicBezTo>
                    <a:pt x="269239" y="328930"/>
                    <a:pt x="217169" y="298450"/>
                    <a:pt x="184149" y="298450"/>
                  </a:cubicBezTo>
                  <a:lnTo>
                    <a:pt x="152399" y="298450"/>
                  </a:lnTo>
                  <a:cubicBezTo>
                    <a:pt x="102869" y="298450"/>
                    <a:pt x="63499" y="337820"/>
                    <a:pt x="63499" y="387350"/>
                  </a:cubicBezTo>
                  <a:lnTo>
                    <a:pt x="63499" y="852170"/>
                  </a:lnTo>
                  <a:lnTo>
                    <a:pt x="97789" y="852170"/>
                  </a:lnTo>
                  <a:lnTo>
                    <a:pt x="97789" y="387350"/>
                  </a:lnTo>
                  <a:cubicBezTo>
                    <a:pt x="97789" y="356870"/>
                    <a:pt x="121919" y="332740"/>
                    <a:pt x="152399" y="332740"/>
                  </a:cubicBezTo>
                  <a:lnTo>
                    <a:pt x="184149" y="332740"/>
                  </a:lnTo>
                  <a:cubicBezTo>
                    <a:pt x="210819" y="332740"/>
                    <a:pt x="237489" y="360680"/>
                    <a:pt x="238759" y="378460"/>
                  </a:cubicBezTo>
                  <a:lnTo>
                    <a:pt x="238759" y="924560"/>
                  </a:lnTo>
                  <a:cubicBezTo>
                    <a:pt x="238759" y="988060"/>
                    <a:pt x="184149" y="1010920"/>
                    <a:pt x="151129" y="1010920"/>
                  </a:cubicBezTo>
                  <a:lnTo>
                    <a:pt x="151129" y="1012190"/>
                  </a:lnTo>
                  <a:lnTo>
                    <a:pt x="109219" y="1012190"/>
                  </a:lnTo>
                  <a:cubicBezTo>
                    <a:pt x="62229" y="1012190"/>
                    <a:pt x="35559" y="974090"/>
                    <a:pt x="35559" y="927100"/>
                  </a:cubicBezTo>
                  <a:lnTo>
                    <a:pt x="35559" y="118110"/>
                  </a:lnTo>
                  <a:cubicBezTo>
                    <a:pt x="35559" y="71120"/>
                    <a:pt x="73659" y="33020"/>
                    <a:pt x="120649" y="33020"/>
                  </a:cubicBezTo>
                  <a:lnTo>
                    <a:pt x="161290" y="33020"/>
                  </a:lnTo>
                  <a:cubicBezTo>
                    <a:pt x="208280" y="33020"/>
                    <a:pt x="233680" y="74930"/>
                    <a:pt x="233680" y="121920"/>
                  </a:cubicBezTo>
                  <a:lnTo>
                    <a:pt x="233680" y="172720"/>
                  </a:lnTo>
                  <a:lnTo>
                    <a:pt x="265430" y="172720"/>
                  </a:lnTo>
                  <a:lnTo>
                    <a:pt x="266700" y="121920"/>
                  </a:lnTo>
                  <a:cubicBezTo>
                    <a:pt x="266700" y="57150"/>
                    <a:pt x="226060" y="0"/>
                    <a:pt x="160020" y="0"/>
                  </a:cubicBezTo>
                  <a:lnTo>
                    <a:pt x="119380" y="0"/>
                  </a:lnTo>
                  <a:cubicBezTo>
                    <a:pt x="53340" y="0"/>
                    <a:pt x="0" y="53340"/>
                    <a:pt x="0" y="119380"/>
                  </a:cubicBezTo>
                  <a:lnTo>
                    <a:pt x="0" y="925830"/>
                  </a:lnTo>
                  <a:cubicBezTo>
                    <a:pt x="0" y="991870"/>
                    <a:pt x="41910" y="1045210"/>
                    <a:pt x="107950" y="1045210"/>
                  </a:cubicBezTo>
                  <a:lnTo>
                    <a:pt x="152400" y="1045210"/>
                  </a:lnTo>
                  <a:cubicBezTo>
                    <a:pt x="181610" y="1045210"/>
                    <a:pt x="208280" y="1035050"/>
                    <a:pt x="228600" y="1017270"/>
                  </a:cubicBezTo>
                  <a:cubicBezTo>
                    <a:pt x="242570" y="1005840"/>
                    <a:pt x="254000" y="991870"/>
                    <a:pt x="261620" y="974090"/>
                  </a:cubicBezTo>
                  <a:cubicBezTo>
                    <a:pt x="262890" y="972820"/>
                    <a:pt x="262890" y="970280"/>
                    <a:pt x="264160" y="969010"/>
                  </a:cubicBezTo>
                  <a:cubicBezTo>
                    <a:pt x="265430" y="969010"/>
                    <a:pt x="265430" y="967740"/>
                    <a:pt x="265430" y="966470"/>
                  </a:cubicBezTo>
                  <a:close/>
                </a:path>
              </a:pathLst>
            </a:custGeom>
            <a:solidFill>
              <a:srgbClr val="A99D9D"/>
            </a:solidFill>
          </p:spPr>
        </p:sp>
        <p:sp>
          <p:nvSpPr>
            <p:cNvPr name="Freeform 31" id="31"/>
            <p:cNvSpPr/>
            <p:nvPr/>
          </p:nvSpPr>
          <p:spPr>
            <a:xfrm flipH="false" flipV="false" rot="0">
              <a:off x="3415028" y="15240"/>
              <a:ext cx="266700" cy="1032510"/>
            </a:xfrm>
            <a:custGeom>
              <a:avLst/>
              <a:gdLst/>
              <a:ahLst/>
              <a:cxnLst/>
              <a:rect r="r" b="b" t="t" l="l"/>
              <a:pathLst>
                <a:path h="1032510" w="266700">
                  <a:moveTo>
                    <a:pt x="261622" y="749300"/>
                  </a:moveTo>
                  <a:lnTo>
                    <a:pt x="261622" y="723900"/>
                  </a:lnTo>
                  <a:cubicBezTo>
                    <a:pt x="259082" y="598170"/>
                    <a:pt x="257812" y="490220"/>
                    <a:pt x="256542" y="364490"/>
                  </a:cubicBezTo>
                  <a:lnTo>
                    <a:pt x="256542" y="358140"/>
                  </a:lnTo>
                  <a:lnTo>
                    <a:pt x="252732" y="359410"/>
                  </a:lnTo>
                  <a:lnTo>
                    <a:pt x="252732" y="364490"/>
                  </a:lnTo>
                  <a:lnTo>
                    <a:pt x="250192" y="521970"/>
                  </a:lnTo>
                  <a:lnTo>
                    <a:pt x="246382" y="695960"/>
                  </a:lnTo>
                  <a:lnTo>
                    <a:pt x="245112" y="745490"/>
                  </a:lnTo>
                  <a:lnTo>
                    <a:pt x="245112" y="750570"/>
                  </a:lnTo>
                  <a:lnTo>
                    <a:pt x="242572" y="872490"/>
                  </a:lnTo>
                  <a:cubicBezTo>
                    <a:pt x="242572" y="887730"/>
                    <a:pt x="242572" y="901700"/>
                    <a:pt x="241302" y="916940"/>
                  </a:cubicBezTo>
                  <a:cubicBezTo>
                    <a:pt x="240032" y="927100"/>
                    <a:pt x="238762" y="935990"/>
                    <a:pt x="234952" y="944880"/>
                  </a:cubicBezTo>
                  <a:cubicBezTo>
                    <a:pt x="232412" y="949960"/>
                    <a:pt x="231142" y="955040"/>
                    <a:pt x="227332" y="960120"/>
                  </a:cubicBezTo>
                  <a:cubicBezTo>
                    <a:pt x="218442" y="972820"/>
                    <a:pt x="207012" y="982980"/>
                    <a:pt x="193042" y="989330"/>
                  </a:cubicBezTo>
                  <a:cubicBezTo>
                    <a:pt x="182882" y="994410"/>
                    <a:pt x="162562" y="1000760"/>
                    <a:pt x="148592" y="1003300"/>
                  </a:cubicBezTo>
                  <a:lnTo>
                    <a:pt x="104142" y="1003300"/>
                  </a:lnTo>
                  <a:lnTo>
                    <a:pt x="90172" y="1002030"/>
                  </a:lnTo>
                  <a:cubicBezTo>
                    <a:pt x="85092" y="1000760"/>
                    <a:pt x="81281" y="999490"/>
                    <a:pt x="76202" y="998220"/>
                  </a:cubicBezTo>
                  <a:cubicBezTo>
                    <a:pt x="58422" y="991870"/>
                    <a:pt x="53342" y="980440"/>
                    <a:pt x="41911" y="963930"/>
                  </a:cubicBezTo>
                  <a:cubicBezTo>
                    <a:pt x="36831" y="955040"/>
                    <a:pt x="31752" y="947420"/>
                    <a:pt x="29211" y="937260"/>
                  </a:cubicBezTo>
                  <a:lnTo>
                    <a:pt x="26671" y="929640"/>
                  </a:lnTo>
                  <a:cubicBezTo>
                    <a:pt x="26671" y="927100"/>
                    <a:pt x="26671" y="925830"/>
                    <a:pt x="25401" y="923290"/>
                  </a:cubicBezTo>
                  <a:lnTo>
                    <a:pt x="24131" y="916940"/>
                  </a:lnTo>
                  <a:lnTo>
                    <a:pt x="24131" y="909320"/>
                  </a:lnTo>
                  <a:lnTo>
                    <a:pt x="22861" y="855980"/>
                  </a:lnTo>
                  <a:lnTo>
                    <a:pt x="21591" y="749300"/>
                  </a:lnTo>
                  <a:lnTo>
                    <a:pt x="17781" y="537210"/>
                  </a:lnTo>
                  <a:cubicBezTo>
                    <a:pt x="16511" y="466090"/>
                    <a:pt x="15241" y="394970"/>
                    <a:pt x="15241" y="325120"/>
                  </a:cubicBezTo>
                  <a:cubicBezTo>
                    <a:pt x="13971" y="254000"/>
                    <a:pt x="13971" y="182880"/>
                    <a:pt x="13971" y="111760"/>
                  </a:cubicBezTo>
                  <a:cubicBezTo>
                    <a:pt x="13971" y="104140"/>
                    <a:pt x="15241" y="91440"/>
                    <a:pt x="16511" y="81280"/>
                  </a:cubicBezTo>
                  <a:lnTo>
                    <a:pt x="21591" y="66040"/>
                  </a:lnTo>
                  <a:cubicBezTo>
                    <a:pt x="22861" y="60960"/>
                    <a:pt x="26671" y="55880"/>
                    <a:pt x="29211" y="52070"/>
                  </a:cubicBezTo>
                  <a:cubicBezTo>
                    <a:pt x="40641" y="33020"/>
                    <a:pt x="57151" y="17780"/>
                    <a:pt x="76201" y="8890"/>
                  </a:cubicBezTo>
                  <a:cubicBezTo>
                    <a:pt x="86361" y="5080"/>
                    <a:pt x="100331" y="1270"/>
                    <a:pt x="107951" y="1270"/>
                  </a:cubicBezTo>
                  <a:lnTo>
                    <a:pt x="114301" y="0"/>
                  </a:lnTo>
                  <a:lnTo>
                    <a:pt x="156211" y="0"/>
                  </a:lnTo>
                  <a:lnTo>
                    <a:pt x="109221" y="0"/>
                  </a:lnTo>
                  <a:cubicBezTo>
                    <a:pt x="95251" y="1270"/>
                    <a:pt x="81281" y="5080"/>
                    <a:pt x="68581" y="11430"/>
                  </a:cubicBezTo>
                  <a:cubicBezTo>
                    <a:pt x="43181" y="24130"/>
                    <a:pt x="22861" y="49530"/>
                    <a:pt x="15241" y="77470"/>
                  </a:cubicBezTo>
                  <a:cubicBezTo>
                    <a:pt x="11431" y="91440"/>
                    <a:pt x="11431" y="106680"/>
                    <a:pt x="10161" y="123190"/>
                  </a:cubicBezTo>
                  <a:lnTo>
                    <a:pt x="8891" y="171450"/>
                  </a:lnTo>
                  <a:lnTo>
                    <a:pt x="6350" y="365760"/>
                  </a:lnTo>
                  <a:cubicBezTo>
                    <a:pt x="5080" y="495300"/>
                    <a:pt x="1270" y="624840"/>
                    <a:pt x="1270" y="755650"/>
                  </a:cubicBezTo>
                  <a:lnTo>
                    <a:pt x="0" y="853440"/>
                  </a:lnTo>
                  <a:lnTo>
                    <a:pt x="0" y="901700"/>
                  </a:lnTo>
                  <a:cubicBezTo>
                    <a:pt x="0" y="918210"/>
                    <a:pt x="0" y="934720"/>
                    <a:pt x="6350" y="949960"/>
                  </a:cubicBezTo>
                  <a:cubicBezTo>
                    <a:pt x="16510" y="980440"/>
                    <a:pt x="27941" y="1007110"/>
                    <a:pt x="57150" y="1021080"/>
                  </a:cubicBezTo>
                  <a:cubicBezTo>
                    <a:pt x="71120" y="1027430"/>
                    <a:pt x="87630" y="1031240"/>
                    <a:pt x="104141" y="1032510"/>
                  </a:cubicBezTo>
                  <a:lnTo>
                    <a:pt x="151131" y="1032510"/>
                  </a:lnTo>
                  <a:cubicBezTo>
                    <a:pt x="182881" y="1031240"/>
                    <a:pt x="213361" y="1017270"/>
                    <a:pt x="234951" y="995680"/>
                  </a:cubicBezTo>
                  <a:cubicBezTo>
                    <a:pt x="246381" y="985520"/>
                    <a:pt x="254001" y="971550"/>
                    <a:pt x="259081" y="957580"/>
                  </a:cubicBezTo>
                  <a:cubicBezTo>
                    <a:pt x="264161" y="943610"/>
                    <a:pt x="266701" y="929640"/>
                    <a:pt x="266701" y="913130"/>
                  </a:cubicBezTo>
                  <a:lnTo>
                    <a:pt x="261621" y="749300"/>
                  </a:lnTo>
                  <a:close/>
                </a:path>
              </a:pathLst>
            </a:custGeom>
            <a:solidFill>
              <a:srgbClr val="E2DADA"/>
            </a:solidFill>
          </p:spPr>
        </p:sp>
      </p:grpSp>
      <p:grpSp>
        <p:nvGrpSpPr>
          <p:cNvPr name="Group 32" id="32"/>
          <p:cNvGrpSpPr>
            <a:grpSpLocks noChangeAspect="true"/>
          </p:cNvGrpSpPr>
          <p:nvPr/>
        </p:nvGrpSpPr>
        <p:grpSpPr>
          <a:xfrm rot="0">
            <a:off x="6565870" y="3537641"/>
            <a:ext cx="3857244" cy="4517876"/>
            <a:chOff x="0" y="0"/>
            <a:chExt cx="4597400" cy="5384800"/>
          </a:xfrm>
        </p:grpSpPr>
        <p:sp>
          <p:nvSpPr>
            <p:cNvPr name="Freeform 33" id="33"/>
            <p:cNvSpPr/>
            <p:nvPr/>
          </p:nvSpPr>
          <p:spPr>
            <a:xfrm flipH="false" flipV="false" rot="0">
              <a:off x="350520" y="69850"/>
              <a:ext cx="4161790" cy="4737100"/>
            </a:xfrm>
            <a:custGeom>
              <a:avLst/>
              <a:gdLst/>
              <a:ahLst/>
              <a:cxnLst/>
              <a:rect r="r" b="b" t="t" l="l"/>
              <a:pathLst>
                <a:path h="4737100" w="4161790">
                  <a:moveTo>
                    <a:pt x="4149090" y="327660"/>
                  </a:moveTo>
                  <a:lnTo>
                    <a:pt x="398780" y="1270"/>
                  </a:lnTo>
                  <a:cubicBezTo>
                    <a:pt x="391160" y="0"/>
                    <a:pt x="384810" y="6350"/>
                    <a:pt x="383540" y="13970"/>
                  </a:cubicBezTo>
                  <a:lnTo>
                    <a:pt x="1270" y="4395470"/>
                  </a:lnTo>
                  <a:cubicBezTo>
                    <a:pt x="0" y="4403090"/>
                    <a:pt x="6350" y="4409440"/>
                    <a:pt x="13970" y="4409440"/>
                  </a:cubicBezTo>
                  <a:lnTo>
                    <a:pt x="3764280" y="4735830"/>
                  </a:lnTo>
                  <a:cubicBezTo>
                    <a:pt x="3771900" y="4737100"/>
                    <a:pt x="3778250" y="4730750"/>
                    <a:pt x="3779520" y="4723130"/>
                  </a:cubicBezTo>
                  <a:lnTo>
                    <a:pt x="4161790" y="341630"/>
                  </a:lnTo>
                  <a:cubicBezTo>
                    <a:pt x="4161790" y="335280"/>
                    <a:pt x="4156710" y="328930"/>
                    <a:pt x="4149090" y="327660"/>
                  </a:cubicBezTo>
                  <a:close/>
                  <a:moveTo>
                    <a:pt x="3934460" y="529590"/>
                  </a:moveTo>
                  <a:lnTo>
                    <a:pt x="3652520" y="3763010"/>
                  </a:lnTo>
                  <a:cubicBezTo>
                    <a:pt x="3651250" y="3770630"/>
                    <a:pt x="3644900" y="3775710"/>
                    <a:pt x="3638550" y="3775710"/>
                  </a:cubicBezTo>
                  <a:lnTo>
                    <a:pt x="269240" y="3482340"/>
                  </a:lnTo>
                  <a:cubicBezTo>
                    <a:pt x="261620" y="3481070"/>
                    <a:pt x="256540" y="3474720"/>
                    <a:pt x="256540" y="3468370"/>
                  </a:cubicBezTo>
                  <a:lnTo>
                    <a:pt x="538480" y="233680"/>
                  </a:lnTo>
                  <a:cubicBezTo>
                    <a:pt x="539750" y="226060"/>
                    <a:pt x="546100" y="220980"/>
                    <a:pt x="553720" y="220980"/>
                  </a:cubicBezTo>
                  <a:lnTo>
                    <a:pt x="3921760" y="514350"/>
                  </a:lnTo>
                  <a:cubicBezTo>
                    <a:pt x="3929380" y="515620"/>
                    <a:pt x="3934460" y="521970"/>
                    <a:pt x="3934460" y="529590"/>
                  </a:cubicBezTo>
                  <a:close/>
                </a:path>
              </a:pathLst>
            </a:custGeom>
            <a:solidFill>
              <a:srgbClr val="FDC9C3"/>
            </a:solidFill>
          </p:spPr>
        </p:sp>
        <p:sp>
          <p:nvSpPr>
            <p:cNvPr name="Freeform 34" id="34"/>
            <p:cNvSpPr/>
            <p:nvPr/>
          </p:nvSpPr>
          <p:spPr>
            <a:xfrm flipH="false" flipV="false" rot="0">
              <a:off x="605790" y="289560"/>
              <a:ext cx="3679190" cy="3557270"/>
            </a:xfrm>
            <a:custGeom>
              <a:avLst/>
              <a:gdLst/>
              <a:ahLst/>
              <a:cxnLst/>
              <a:rect r="r" b="b" t="t" l="l"/>
              <a:pathLst>
                <a:path h="3557270" w="3679190">
                  <a:moveTo>
                    <a:pt x="3666490" y="294640"/>
                  </a:moveTo>
                  <a:lnTo>
                    <a:pt x="297180" y="1270"/>
                  </a:lnTo>
                  <a:cubicBezTo>
                    <a:pt x="289560" y="0"/>
                    <a:pt x="283210" y="6350"/>
                    <a:pt x="281940" y="13970"/>
                  </a:cubicBezTo>
                  <a:lnTo>
                    <a:pt x="1270" y="3247390"/>
                  </a:lnTo>
                  <a:cubicBezTo>
                    <a:pt x="0" y="3255010"/>
                    <a:pt x="6350" y="3261360"/>
                    <a:pt x="13970" y="3262630"/>
                  </a:cubicBezTo>
                  <a:lnTo>
                    <a:pt x="3382010" y="3556000"/>
                  </a:lnTo>
                  <a:cubicBezTo>
                    <a:pt x="3389630" y="3557270"/>
                    <a:pt x="3395980" y="3550920"/>
                    <a:pt x="3397250" y="3543300"/>
                  </a:cubicBezTo>
                  <a:lnTo>
                    <a:pt x="3679190" y="309880"/>
                  </a:lnTo>
                  <a:cubicBezTo>
                    <a:pt x="3679190" y="302260"/>
                    <a:pt x="3674110" y="295910"/>
                    <a:pt x="3666490" y="294640"/>
                  </a:cubicBezTo>
                  <a:close/>
                </a:path>
              </a:pathLst>
            </a:custGeom>
            <a:blipFill>
              <a:blip r:embed="rId8"/>
              <a:stretch>
                <a:fillRect l="0" t="-18973" r="0" b="-18973"/>
              </a:stretch>
            </a:blipFill>
          </p:spPr>
        </p:sp>
        <p:sp>
          <p:nvSpPr>
            <p:cNvPr name="Freeform 35" id="35"/>
            <p:cNvSpPr/>
            <p:nvPr/>
          </p:nvSpPr>
          <p:spPr>
            <a:xfrm flipH="false" flipV="false" rot="0">
              <a:off x="877570" y="289560"/>
              <a:ext cx="3407410" cy="3554730"/>
            </a:xfrm>
            <a:custGeom>
              <a:avLst/>
              <a:gdLst/>
              <a:ahLst/>
              <a:cxnLst/>
              <a:rect r="r" b="b" t="t" l="l"/>
              <a:pathLst>
                <a:path h="3554730" w="3407410">
                  <a:moveTo>
                    <a:pt x="3407410" y="304800"/>
                  </a:moveTo>
                  <a:cubicBezTo>
                    <a:pt x="3407410" y="304800"/>
                    <a:pt x="3406140" y="297180"/>
                    <a:pt x="3395980" y="294640"/>
                  </a:cubicBezTo>
                  <a:lnTo>
                    <a:pt x="3394710" y="294640"/>
                  </a:lnTo>
                  <a:lnTo>
                    <a:pt x="3383280" y="293370"/>
                  </a:lnTo>
                  <a:lnTo>
                    <a:pt x="15240" y="0"/>
                  </a:lnTo>
                  <a:cubicBezTo>
                    <a:pt x="8890" y="0"/>
                    <a:pt x="1270" y="1270"/>
                    <a:pt x="0" y="8890"/>
                  </a:cubicBezTo>
                  <a:lnTo>
                    <a:pt x="1270" y="15240"/>
                  </a:lnTo>
                  <a:cubicBezTo>
                    <a:pt x="3810" y="12700"/>
                    <a:pt x="8890" y="10160"/>
                    <a:pt x="13970" y="10160"/>
                  </a:cubicBezTo>
                  <a:lnTo>
                    <a:pt x="3393440" y="304800"/>
                  </a:lnTo>
                  <a:lnTo>
                    <a:pt x="3398520" y="304800"/>
                  </a:lnTo>
                  <a:lnTo>
                    <a:pt x="3116580" y="3543300"/>
                  </a:lnTo>
                  <a:cubicBezTo>
                    <a:pt x="3116580" y="3548380"/>
                    <a:pt x="3114040" y="3552190"/>
                    <a:pt x="3110230" y="3554730"/>
                  </a:cubicBezTo>
                  <a:lnTo>
                    <a:pt x="3114040" y="3554730"/>
                  </a:lnTo>
                  <a:cubicBezTo>
                    <a:pt x="3120390" y="3554730"/>
                    <a:pt x="3126740" y="3550920"/>
                    <a:pt x="3126740" y="3544570"/>
                  </a:cubicBezTo>
                  <a:lnTo>
                    <a:pt x="3407410" y="304800"/>
                  </a:lnTo>
                  <a:close/>
                </a:path>
              </a:pathLst>
            </a:custGeom>
            <a:solidFill>
              <a:srgbClr val="898888"/>
            </a:solidFill>
          </p:spPr>
        </p:sp>
        <p:sp>
          <p:nvSpPr>
            <p:cNvPr name="Freeform 36" id="36"/>
            <p:cNvSpPr/>
            <p:nvPr/>
          </p:nvSpPr>
          <p:spPr>
            <a:xfrm flipH="false" flipV="false" rot="0">
              <a:off x="353060" y="4452620"/>
              <a:ext cx="3789680" cy="356870"/>
            </a:xfrm>
            <a:custGeom>
              <a:avLst/>
              <a:gdLst/>
              <a:ahLst/>
              <a:cxnLst/>
              <a:rect r="r" b="b" t="t" l="l"/>
              <a:pathLst>
                <a:path h="356870" w="3789680">
                  <a:moveTo>
                    <a:pt x="15240" y="15240"/>
                  </a:moveTo>
                  <a:cubicBezTo>
                    <a:pt x="7620" y="13970"/>
                    <a:pt x="2540" y="7620"/>
                    <a:pt x="2540" y="0"/>
                  </a:cubicBezTo>
                  <a:lnTo>
                    <a:pt x="1270" y="13970"/>
                  </a:lnTo>
                  <a:cubicBezTo>
                    <a:pt x="0" y="21590"/>
                    <a:pt x="6350" y="27940"/>
                    <a:pt x="13970" y="29210"/>
                  </a:cubicBezTo>
                  <a:lnTo>
                    <a:pt x="3780790" y="356870"/>
                  </a:lnTo>
                  <a:cubicBezTo>
                    <a:pt x="3784600" y="356870"/>
                    <a:pt x="3787140" y="355600"/>
                    <a:pt x="3789680" y="354330"/>
                  </a:cubicBezTo>
                  <a:lnTo>
                    <a:pt x="3775710" y="342900"/>
                  </a:lnTo>
                  <a:lnTo>
                    <a:pt x="15240" y="15240"/>
                  </a:lnTo>
                  <a:close/>
                </a:path>
              </a:pathLst>
            </a:custGeom>
            <a:solidFill>
              <a:srgbClr val="898888"/>
            </a:solidFill>
          </p:spPr>
        </p:sp>
        <p:sp>
          <p:nvSpPr>
            <p:cNvPr name="Freeform 37" id="37"/>
            <p:cNvSpPr/>
            <p:nvPr/>
          </p:nvSpPr>
          <p:spPr>
            <a:xfrm flipH="false" flipV="false" rot="0">
              <a:off x="353060" y="74930"/>
              <a:ext cx="396240" cy="4408170"/>
            </a:xfrm>
            <a:custGeom>
              <a:avLst/>
              <a:gdLst/>
              <a:ahLst/>
              <a:cxnLst/>
              <a:rect r="r" b="b" t="t" l="l"/>
              <a:pathLst>
                <a:path h="4408170" w="396240">
                  <a:moveTo>
                    <a:pt x="13970" y="4392930"/>
                  </a:moveTo>
                  <a:lnTo>
                    <a:pt x="396240" y="8890"/>
                  </a:lnTo>
                  <a:lnTo>
                    <a:pt x="387350" y="0"/>
                  </a:lnTo>
                  <a:cubicBezTo>
                    <a:pt x="384810" y="1270"/>
                    <a:pt x="383540" y="5080"/>
                    <a:pt x="382270" y="8890"/>
                  </a:cubicBezTo>
                  <a:lnTo>
                    <a:pt x="1270" y="4391660"/>
                  </a:lnTo>
                  <a:cubicBezTo>
                    <a:pt x="0" y="4399280"/>
                    <a:pt x="6350" y="4405630"/>
                    <a:pt x="13970" y="4406900"/>
                  </a:cubicBezTo>
                  <a:lnTo>
                    <a:pt x="27940" y="4408170"/>
                  </a:lnTo>
                  <a:cubicBezTo>
                    <a:pt x="19050" y="4406900"/>
                    <a:pt x="13970" y="4400550"/>
                    <a:pt x="13970" y="4392930"/>
                  </a:cubicBezTo>
                  <a:close/>
                </a:path>
              </a:pathLst>
            </a:custGeom>
            <a:solidFill>
              <a:srgbClr val="898888"/>
            </a:solidFill>
          </p:spPr>
        </p:sp>
        <p:sp>
          <p:nvSpPr>
            <p:cNvPr name="Freeform 38" id="38"/>
            <p:cNvSpPr/>
            <p:nvPr/>
          </p:nvSpPr>
          <p:spPr>
            <a:xfrm flipH="false" flipV="false" rot="0">
              <a:off x="591820" y="292100"/>
              <a:ext cx="297180" cy="3260090"/>
            </a:xfrm>
            <a:custGeom>
              <a:avLst/>
              <a:gdLst/>
              <a:ahLst/>
              <a:cxnLst/>
              <a:rect r="r" b="b" t="t" l="l"/>
              <a:pathLst>
                <a:path h="3260090" w="297180">
                  <a:moveTo>
                    <a:pt x="15240" y="3244850"/>
                  </a:moveTo>
                  <a:lnTo>
                    <a:pt x="297180" y="11430"/>
                  </a:lnTo>
                  <a:lnTo>
                    <a:pt x="297180" y="8890"/>
                  </a:lnTo>
                  <a:lnTo>
                    <a:pt x="288290" y="0"/>
                  </a:lnTo>
                  <a:cubicBezTo>
                    <a:pt x="285750" y="2540"/>
                    <a:pt x="283210" y="5080"/>
                    <a:pt x="283210" y="10160"/>
                  </a:cubicBezTo>
                  <a:lnTo>
                    <a:pt x="1270" y="3243580"/>
                  </a:lnTo>
                  <a:cubicBezTo>
                    <a:pt x="0" y="3251200"/>
                    <a:pt x="6350" y="3257550"/>
                    <a:pt x="13970" y="3258820"/>
                  </a:cubicBezTo>
                  <a:lnTo>
                    <a:pt x="27940" y="3260090"/>
                  </a:lnTo>
                  <a:cubicBezTo>
                    <a:pt x="20320" y="3258820"/>
                    <a:pt x="13970" y="3252470"/>
                    <a:pt x="15240" y="3244850"/>
                  </a:cubicBezTo>
                  <a:close/>
                </a:path>
              </a:pathLst>
            </a:custGeom>
            <a:solidFill>
              <a:srgbClr val="FFFFFF"/>
            </a:solidFill>
          </p:spPr>
        </p:sp>
        <p:sp>
          <p:nvSpPr>
            <p:cNvPr name="Freeform 39" id="39"/>
            <p:cNvSpPr/>
            <p:nvPr/>
          </p:nvSpPr>
          <p:spPr>
            <a:xfrm flipH="false" flipV="false" rot="0">
              <a:off x="0" y="0"/>
              <a:ext cx="0" cy="0"/>
            </a:xfrm>
            <a:custGeom>
              <a:avLst/>
              <a:gdLst/>
              <a:ahLst/>
              <a:cxnLst/>
              <a:rect r="r" b="b" t="t" l="l"/>
              <a:pathLst>
                <a:path h="0" w="0"/>
              </a:pathLst>
            </a:custGeom>
            <a:solidFill>
              <a:srgbClr val="FFFFFF"/>
            </a:solidFill>
          </p:spPr>
        </p:sp>
        <p:sp>
          <p:nvSpPr>
            <p:cNvPr name="Freeform 40" id="40"/>
            <p:cNvSpPr/>
            <p:nvPr/>
          </p:nvSpPr>
          <p:spPr>
            <a:xfrm flipH="false" flipV="false" rot="0">
              <a:off x="593090" y="3526790"/>
              <a:ext cx="3404870" cy="322580"/>
            </a:xfrm>
            <a:custGeom>
              <a:avLst/>
              <a:gdLst/>
              <a:ahLst/>
              <a:cxnLst/>
              <a:rect r="r" b="b" t="t" l="l"/>
              <a:pathLst>
                <a:path h="322580" w="3404870">
                  <a:moveTo>
                    <a:pt x="3399790" y="308610"/>
                  </a:moveTo>
                  <a:lnTo>
                    <a:pt x="3395980" y="308610"/>
                  </a:lnTo>
                  <a:lnTo>
                    <a:pt x="15240" y="13970"/>
                  </a:lnTo>
                  <a:cubicBezTo>
                    <a:pt x="7620" y="12700"/>
                    <a:pt x="2540" y="6350"/>
                    <a:pt x="2540" y="0"/>
                  </a:cubicBezTo>
                  <a:lnTo>
                    <a:pt x="1270" y="13970"/>
                  </a:lnTo>
                  <a:cubicBezTo>
                    <a:pt x="0" y="21590"/>
                    <a:pt x="6350" y="27940"/>
                    <a:pt x="13970" y="29210"/>
                  </a:cubicBezTo>
                  <a:lnTo>
                    <a:pt x="3394710" y="322580"/>
                  </a:lnTo>
                  <a:cubicBezTo>
                    <a:pt x="3398520" y="322580"/>
                    <a:pt x="3402330" y="321310"/>
                    <a:pt x="3404870" y="318770"/>
                  </a:cubicBezTo>
                  <a:lnTo>
                    <a:pt x="3399790" y="308610"/>
                  </a:lnTo>
                  <a:close/>
                </a:path>
              </a:pathLst>
            </a:custGeom>
            <a:solidFill>
              <a:srgbClr val="FFFFFF"/>
            </a:solidFill>
          </p:spPr>
        </p:sp>
        <p:sp>
          <p:nvSpPr>
            <p:cNvPr name="Freeform 41" id="41"/>
            <p:cNvSpPr/>
            <p:nvPr/>
          </p:nvSpPr>
          <p:spPr>
            <a:xfrm flipH="false" flipV="false" rot="0">
              <a:off x="749300" y="80010"/>
              <a:ext cx="1270" cy="3810"/>
            </a:xfrm>
            <a:custGeom>
              <a:avLst/>
              <a:gdLst/>
              <a:ahLst/>
              <a:cxnLst/>
              <a:rect r="r" b="b" t="t" l="l"/>
              <a:pathLst>
                <a:path h="3810" w="1270">
                  <a:moveTo>
                    <a:pt x="0" y="3810"/>
                  </a:moveTo>
                  <a:lnTo>
                    <a:pt x="1270" y="0"/>
                  </a:lnTo>
                  <a:cubicBezTo>
                    <a:pt x="0" y="1270"/>
                    <a:pt x="0" y="2540"/>
                    <a:pt x="0" y="3810"/>
                  </a:cubicBezTo>
                  <a:close/>
                </a:path>
              </a:pathLst>
            </a:custGeom>
            <a:solidFill>
              <a:srgbClr val="FFFFFF"/>
            </a:solidFill>
          </p:spPr>
        </p:sp>
        <p:sp>
          <p:nvSpPr>
            <p:cNvPr name="Freeform 42" id="42"/>
            <p:cNvSpPr/>
            <p:nvPr/>
          </p:nvSpPr>
          <p:spPr>
            <a:xfrm flipH="false" flipV="false" rot="0">
              <a:off x="741680" y="71120"/>
              <a:ext cx="3789680" cy="355600"/>
            </a:xfrm>
            <a:custGeom>
              <a:avLst/>
              <a:gdLst/>
              <a:ahLst/>
              <a:cxnLst/>
              <a:rect r="r" b="b" t="t" l="l"/>
              <a:pathLst>
                <a:path h="355600" w="3789680">
                  <a:moveTo>
                    <a:pt x="3776980" y="327660"/>
                  </a:moveTo>
                  <a:lnTo>
                    <a:pt x="22860" y="1270"/>
                  </a:lnTo>
                  <a:lnTo>
                    <a:pt x="10160" y="0"/>
                  </a:lnTo>
                  <a:cubicBezTo>
                    <a:pt x="6350" y="0"/>
                    <a:pt x="2540" y="1270"/>
                    <a:pt x="0" y="3810"/>
                  </a:cubicBezTo>
                  <a:lnTo>
                    <a:pt x="7620" y="12700"/>
                  </a:lnTo>
                  <a:lnTo>
                    <a:pt x="8890" y="12700"/>
                  </a:lnTo>
                  <a:lnTo>
                    <a:pt x="3775710" y="340360"/>
                  </a:lnTo>
                  <a:cubicBezTo>
                    <a:pt x="3783330" y="341630"/>
                    <a:pt x="3788410" y="347980"/>
                    <a:pt x="3788410" y="355600"/>
                  </a:cubicBezTo>
                  <a:lnTo>
                    <a:pt x="3789680" y="341630"/>
                  </a:lnTo>
                  <a:cubicBezTo>
                    <a:pt x="3789680" y="335280"/>
                    <a:pt x="3784600" y="328930"/>
                    <a:pt x="3776980" y="327660"/>
                  </a:cubicBezTo>
                  <a:close/>
                </a:path>
              </a:pathLst>
            </a:custGeom>
            <a:solidFill>
              <a:srgbClr val="FFFFFF"/>
            </a:solidFill>
          </p:spPr>
        </p:sp>
        <p:sp>
          <p:nvSpPr>
            <p:cNvPr name="Freeform 43" id="43"/>
            <p:cNvSpPr/>
            <p:nvPr/>
          </p:nvSpPr>
          <p:spPr>
            <a:xfrm flipH="false" flipV="false" rot="0">
              <a:off x="4130040" y="408940"/>
              <a:ext cx="400050" cy="4396740"/>
            </a:xfrm>
            <a:custGeom>
              <a:avLst/>
              <a:gdLst/>
              <a:ahLst/>
              <a:cxnLst/>
              <a:rect r="r" b="b" t="t" l="l"/>
              <a:pathLst>
                <a:path h="4396740" w="400050">
                  <a:moveTo>
                    <a:pt x="19050" y="4387850"/>
                  </a:moveTo>
                  <a:lnTo>
                    <a:pt x="400050" y="13970"/>
                  </a:lnTo>
                  <a:cubicBezTo>
                    <a:pt x="400050" y="13970"/>
                    <a:pt x="392430" y="5080"/>
                    <a:pt x="389890" y="2540"/>
                  </a:cubicBezTo>
                  <a:cubicBezTo>
                    <a:pt x="389890" y="2540"/>
                    <a:pt x="387350" y="0"/>
                    <a:pt x="382270" y="0"/>
                  </a:cubicBezTo>
                  <a:lnTo>
                    <a:pt x="0" y="4385310"/>
                  </a:lnTo>
                  <a:lnTo>
                    <a:pt x="13970" y="4396740"/>
                  </a:lnTo>
                  <a:cubicBezTo>
                    <a:pt x="16510" y="4395470"/>
                    <a:pt x="19050" y="4391660"/>
                    <a:pt x="19050" y="4387850"/>
                  </a:cubicBezTo>
                  <a:close/>
                </a:path>
              </a:pathLst>
            </a:custGeom>
            <a:solidFill>
              <a:srgbClr val="FFFFFF"/>
            </a:solidFill>
          </p:spPr>
        </p:sp>
        <p:sp>
          <p:nvSpPr>
            <p:cNvPr name="Freeform 44" id="44"/>
            <p:cNvSpPr/>
            <p:nvPr/>
          </p:nvSpPr>
          <p:spPr>
            <a:xfrm flipH="false" flipV="false" rot="0">
              <a:off x="78740" y="900430"/>
              <a:ext cx="3792220" cy="4425950"/>
            </a:xfrm>
            <a:custGeom>
              <a:avLst/>
              <a:gdLst/>
              <a:ahLst/>
              <a:cxnLst/>
              <a:rect r="r" b="b" t="t" l="l"/>
              <a:pathLst>
                <a:path h="4425950" w="3792220">
                  <a:moveTo>
                    <a:pt x="3778250" y="0"/>
                  </a:moveTo>
                  <a:lnTo>
                    <a:pt x="13970" y="0"/>
                  </a:lnTo>
                  <a:cubicBezTo>
                    <a:pt x="6350" y="0"/>
                    <a:pt x="0" y="6350"/>
                    <a:pt x="0" y="13970"/>
                  </a:cubicBezTo>
                  <a:lnTo>
                    <a:pt x="0" y="4411980"/>
                  </a:lnTo>
                  <a:cubicBezTo>
                    <a:pt x="0" y="4419600"/>
                    <a:pt x="6350" y="4425950"/>
                    <a:pt x="13970" y="4425950"/>
                  </a:cubicBezTo>
                  <a:lnTo>
                    <a:pt x="3778250" y="4425950"/>
                  </a:lnTo>
                  <a:cubicBezTo>
                    <a:pt x="3785870" y="4425950"/>
                    <a:pt x="3792220" y="4419600"/>
                    <a:pt x="3792220" y="4411980"/>
                  </a:cubicBezTo>
                  <a:lnTo>
                    <a:pt x="3792220" y="12700"/>
                  </a:lnTo>
                  <a:cubicBezTo>
                    <a:pt x="3792220" y="5080"/>
                    <a:pt x="3785870" y="0"/>
                    <a:pt x="3778250" y="0"/>
                  </a:cubicBezTo>
                  <a:close/>
                  <a:moveTo>
                    <a:pt x="3582670" y="218440"/>
                  </a:moveTo>
                  <a:lnTo>
                    <a:pt x="3582670" y="3464560"/>
                  </a:lnTo>
                  <a:cubicBezTo>
                    <a:pt x="3582670" y="3472180"/>
                    <a:pt x="3576320" y="3478530"/>
                    <a:pt x="3568700" y="3478530"/>
                  </a:cubicBezTo>
                  <a:lnTo>
                    <a:pt x="186690" y="3478530"/>
                  </a:lnTo>
                  <a:cubicBezTo>
                    <a:pt x="179070" y="3478530"/>
                    <a:pt x="172720" y="3472180"/>
                    <a:pt x="172720" y="3464560"/>
                  </a:cubicBezTo>
                  <a:lnTo>
                    <a:pt x="172720" y="218440"/>
                  </a:lnTo>
                  <a:cubicBezTo>
                    <a:pt x="172720" y="210820"/>
                    <a:pt x="179070" y="204470"/>
                    <a:pt x="186690" y="204470"/>
                  </a:cubicBezTo>
                  <a:lnTo>
                    <a:pt x="3568700" y="204470"/>
                  </a:lnTo>
                  <a:cubicBezTo>
                    <a:pt x="3576320" y="204470"/>
                    <a:pt x="3582670" y="210820"/>
                    <a:pt x="3582670" y="218440"/>
                  </a:cubicBezTo>
                  <a:close/>
                </a:path>
              </a:pathLst>
            </a:custGeom>
            <a:solidFill>
              <a:srgbClr val="FFE692"/>
            </a:solidFill>
          </p:spPr>
        </p:sp>
        <p:sp>
          <p:nvSpPr>
            <p:cNvPr name="Freeform 45" id="45"/>
            <p:cNvSpPr/>
            <p:nvPr/>
          </p:nvSpPr>
          <p:spPr>
            <a:xfrm flipH="false" flipV="false" rot="0">
              <a:off x="251460" y="1104900"/>
              <a:ext cx="3409950" cy="3274060"/>
            </a:xfrm>
            <a:custGeom>
              <a:avLst/>
              <a:gdLst/>
              <a:ahLst/>
              <a:cxnLst/>
              <a:rect r="r" b="b" t="t" l="l"/>
              <a:pathLst>
                <a:path h="3274060" w="3409950">
                  <a:moveTo>
                    <a:pt x="3395980" y="0"/>
                  </a:moveTo>
                  <a:lnTo>
                    <a:pt x="13970" y="0"/>
                  </a:lnTo>
                  <a:cubicBezTo>
                    <a:pt x="6350" y="0"/>
                    <a:pt x="0" y="6350"/>
                    <a:pt x="0" y="13970"/>
                  </a:cubicBezTo>
                  <a:lnTo>
                    <a:pt x="0" y="3260090"/>
                  </a:lnTo>
                  <a:cubicBezTo>
                    <a:pt x="0" y="3267710"/>
                    <a:pt x="6350" y="3274060"/>
                    <a:pt x="13970" y="3274060"/>
                  </a:cubicBezTo>
                  <a:lnTo>
                    <a:pt x="3395980" y="3274060"/>
                  </a:lnTo>
                  <a:cubicBezTo>
                    <a:pt x="3403600" y="3274060"/>
                    <a:pt x="3409950" y="3267710"/>
                    <a:pt x="3409950" y="3260090"/>
                  </a:cubicBezTo>
                  <a:lnTo>
                    <a:pt x="3409950" y="13970"/>
                  </a:lnTo>
                  <a:cubicBezTo>
                    <a:pt x="3409950" y="6350"/>
                    <a:pt x="3403600" y="0"/>
                    <a:pt x="3395980" y="0"/>
                  </a:cubicBezTo>
                  <a:close/>
                </a:path>
              </a:pathLst>
            </a:custGeom>
            <a:blipFill>
              <a:blip r:embed="rId9"/>
              <a:stretch>
                <a:fillRect l="0" t="-19433" r="0" b="-19433"/>
              </a:stretch>
            </a:blipFill>
          </p:spPr>
        </p:sp>
        <p:sp>
          <p:nvSpPr>
            <p:cNvPr name="Freeform 46" id="46"/>
            <p:cNvSpPr/>
            <p:nvPr/>
          </p:nvSpPr>
          <p:spPr>
            <a:xfrm flipH="false" flipV="false" rot="0">
              <a:off x="240030" y="1106170"/>
              <a:ext cx="3421380" cy="3274060"/>
            </a:xfrm>
            <a:custGeom>
              <a:avLst/>
              <a:gdLst/>
              <a:ahLst/>
              <a:cxnLst/>
              <a:rect r="r" b="b" t="t" l="l"/>
              <a:pathLst>
                <a:path h="3274060" w="3421380">
                  <a:moveTo>
                    <a:pt x="3421380" y="8890"/>
                  </a:moveTo>
                  <a:cubicBezTo>
                    <a:pt x="3421380" y="8890"/>
                    <a:pt x="3418840" y="1270"/>
                    <a:pt x="3408680" y="0"/>
                  </a:cubicBezTo>
                  <a:lnTo>
                    <a:pt x="13970" y="0"/>
                  </a:lnTo>
                  <a:cubicBezTo>
                    <a:pt x="7620" y="0"/>
                    <a:pt x="0" y="2540"/>
                    <a:pt x="0" y="10160"/>
                  </a:cubicBezTo>
                  <a:lnTo>
                    <a:pt x="2540" y="16510"/>
                  </a:lnTo>
                  <a:cubicBezTo>
                    <a:pt x="5080" y="12700"/>
                    <a:pt x="10160" y="11430"/>
                    <a:pt x="13970" y="11430"/>
                  </a:cubicBezTo>
                  <a:lnTo>
                    <a:pt x="3411220" y="11430"/>
                  </a:lnTo>
                  <a:lnTo>
                    <a:pt x="3411220" y="3262630"/>
                  </a:lnTo>
                  <a:cubicBezTo>
                    <a:pt x="3411220" y="3267710"/>
                    <a:pt x="3408680" y="3271520"/>
                    <a:pt x="3406140" y="3274060"/>
                  </a:cubicBezTo>
                  <a:lnTo>
                    <a:pt x="3409950" y="3274060"/>
                  </a:lnTo>
                  <a:cubicBezTo>
                    <a:pt x="3416300" y="3274060"/>
                    <a:pt x="3421380" y="3268980"/>
                    <a:pt x="3421380" y="3262630"/>
                  </a:cubicBezTo>
                  <a:lnTo>
                    <a:pt x="3421380" y="8890"/>
                  </a:lnTo>
                  <a:close/>
                </a:path>
              </a:pathLst>
            </a:custGeom>
            <a:solidFill>
              <a:srgbClr val="898888"/>
            </a:solidFill>
          </p:spPr>
        </p:sp>
        <p:sp>
          <p:nvSpPr>
            <p:cNvPr name="Freeform 47" id="47"/>
            <p:cNvSpPr/>
            <p:nvPr/>
          </p:nvSpPr>
          <p:spPr>
            <a:xfrm flipH="false" flipV="false" rot="0">
              <a:off x="81280" y="5299710"/>
              <a:ext cx="3804920" cy="27940"/>
            </a:xfrm>
            <a:custGeom>
              <a:avLst/>
              <a:gdLst/>
              <a:ahLst/>
              <a:cxnLst/>
              <a:rect r="r" b="b" t="t" l="l"/>
              <a:pathLst>
                <a:path h="27940" w="3804920">
                  <a:moveTo>
                    <a:pt x="13970" y="13970"/>
                  </a:moveTo>
                  <a:cubicBezTo>
                    <a:pt x="6350" y="13970"/>
                    <a:pt x="0" y="7620"/>
                    <a:pt x="0" y="0"/>
                  </a:cubicBezTo>
                  <a:lnTo>
                    <a:pt x="0" y="13970"/>
                  </a:lnTo>
                  <a:cubicBezTo>
                    <a:pt x="0" y="21590"/>
                    <a:pt x="6350" y="27940"/>
                    <a:pt x="13970" y="27940"/>
                  </a:cubicBezTo>
                  <a:lnTo>
                    <a:pt x="3796030" y="27940"/>
                  </a:lnTo>
                  <a:cubicBezTo>
                    <a:pt x="3799840" y="27940"/>
                    <a:pt x="3802380" y="26670"/>
                    <a:pt x="3804920" y="24130"/>
                  </a:cubicBezTo>
                  <a:lnTo>
                    <a:pt x="3790950" y="13970"/>
                  </a:lnTo>
                  <a:lnTo>
                    <a:pt x="13970" y="13970"/>
                  </a:lnTo>
                  <a:close/>
                </a:path>
              </a:pathLst>
            </a:custGeom>
            <a:solidFill>
              <a:srgbClr val="898888"/>
            </a:solidFill>
          </p:spPr>
        </p:sp>
        <p:sp>
          <p:nvSpPr>
            <p:cNvPr name="Freeform 48" id="48"/>
            <p:cNvSpPr/>
            <p:nvPr/>
          </p:nvSpPr>
          <p:spPr>
            <a:xfrm flipH="false" flipV="false" rot="0">
              <a:off x="81280" y="904240"/>
              <a:ext cx="27940" cy="4422140"/>
            </a:xfrm>
            <a:custGeom>
              <a:avLst/>
              <a:gdLst/>
              <a:ahLst/>
              <a:cxnLst/>
              <a:rect r="r" b="b" t="t" l="l"/>
              <a:pathLst>
                <a:path h="4422140" w="27940">
                  <a:moveTo>
                    <a:pt x="12700" y="4409440"/>
                  </a:moveTo>
                  <a:lnTo>
                    <a:pt x="12700" y="8890"/>
                  </a:lnTo>
                  <a:lnTo>
                    <a:pt x="3810" y="0"/>
                  </a:lnTo>
                  <a:cubicBezTo>
                    <a:pt x="1270" y="2540"/>
                    <a:pt x="0" y="5080"/>
                    <a:pt x="0" y="8890"/>
                  </a:cubicBezTo>
                  <a:lnTo>
                    <a:pt x="0" y="4408170"/>
                  </a:lnTo>
                  <a:cubicBezTo>
                    <a:pt x="0" y="4415790"/>
                    <a:pt x="6350" y="4422140"/>
                    <a:pt x="13970" y="4422140"/>
                  </a:cubicBezTo>
                  <a:lnTo>
                    <a:pt x="27940" y="4422140"/>
                  </a:lnTo>
                  <a:cubicBezTo>
                    <a:pt x="19050" y="4422140"/>
                    <a:pt x="12700" y="4415790"/>
                    <a:pt x="12700" y="4409440"/>
                  </a:cubicBezTo>
                  <a:close/>
                </a:path>
              </a:pathLst>
            </a:custGeom>
            <a:solidFill>
              <a:srgbClr val="898888"/>
            </a:solidFill>
          </p:spPr>
        </p:sp>
        <p:sp>
          <p:nvSpPr>
            <p:cNvPr name="Freeform 49" id="49"/>
            <p:cNvSpPr/>
            <p:nvPr/>
          </p:nvSpPr>
          <p:spPr>
            <a:xfrm flipH="false" flipV="false" rot="0">
              <a:off x="238760" y="1108710"/>
              <a:ext cx="27940" cy="3270250"/>
            </a:xfrm>
            <a:custGeom>
              <a:avLst/>
              <a:gdLst/>
              <a:ahLst/>
              <a:cxnLst/>
              <a:rect r="r" b="b" t="t" l="l"/>
              <a:pathLst>
                <a:path h="3270250" w="27940">
                  <a:moveTo>
                    <a:pt x="12700" y="3256280"/>
                  </a:moveTo>
                  <a:lnTo>
                    <a:pt x="12700" y="7620"/>
                  </a:lnTo>
                  <a:lnTo>
                    <a:pt x="3810" y="0"/>
                  </a:lnTo>
                  <a:cubicBezTo>
                    <a:pt x="1270" y="2540"/>
                    <a:pt x="0" y="6350"/>
                    <a:pt x="0" y="10160"/>
                  </a:cubicBezTo>
                  <a:lnTo>
                    <a:pt x="0" y="3256280"/>
                  </a:lnTo>
                  <a:cubicBezTo>
                    <a:pt x="0" y="3263900"/>
                    <a:pt x="6350" y="3270250"/>
                    <a:pt x="13970" y="3270250"/>
                  </a:cubicBezTo>
                  <a:lnTo>
                    <a:pt x="27940" y="3270250"/>
                  </a:lnTo>
                  <a:cubicBezTo>
                    <a:pt x="19050" y="3270250"/>
                    <a:pt x="12700" y="3263900"/>
                    <a:pt x="12700" y="3256280"/>
                  </a:cubicBezTo>
                  <a:close/>
                </a:path>
              </a:pathLst>
            </a:custGeom>
            <a:solidFill>
              <a:srgbClr val="FFFFFF"/>
            </a:solidFill>
          </p:spPr>
        </p:sp>
        <p:sp>
          <p:nvSpPr>
            <p:cNvPr name="Freeform 50" id="50"/>
            <p:cNvSpPr/>
            <p:nvPr/>
          </p:nvSpPr>
          <p:spPr>
            <a:xfrm flipH="false" flipV="false" rot="0">
              <a:off x="0" y="0"/>
              <a:ext cx="0" cy="0"/>
            </a:xfrm>
            <a:custGeom>
              <a:avLst/>
              <a:gdLst/>
              <a:ahLst/>
              <a:cxnLst/>
              <a:rect r="r" b="b" t="t" l="l"/>
              <a:pathLst>
                <a:path h="0" w="0"/>
              </a:pathLst>
            </a:custGeom>
            <a:solidFill>
              <a:srgbClr val="FFFFFF"/>
            </a:solidFill>
          </p:spPr>
        </p:sp>
        <p:sp>
          <p:nvSpPr>
            <p:cNvPr name="Freeform 51" id="51"/>
            <p:cNvSpPr/>
            <p:nvPr/>
          </p:nvSpPr>
          <p:spPr>
            <a:xfrm flipH="false" flipV="false" rot="0">
              <a:off x="240030" y="4354830"/>
              <a:ext cx="3417570" cy="27940"/>
            </a:xfrm>
            <a:custGeom>
              <a:avLst/>
              <a:gdLst/>
              <a:ahLst/>
              <a:cxnLst/>
              <a:rect r="r" b="b" t="t" l="l"/>
              <a:pathLst>
                <a:path h="27940" w="3417570">
                  <a:moveTo>
                    <a:pt x="3411220" y="12700"/>
                  </a:moveTo>
                  <a:cubicBezTo>
                    <a:pt x="3409950" y="12700"/>
                    <a:pt x="3408680" y="13970"/>
                    <a:pt x="3407410" y="13970"/>
                  </a:cubicBezTo>
                  <a:lnTo>
                    <a:pt x="13970" y="13970"/>
                  </a:lnTo>
                  <a:cubicBezTo>
                    <a:pt x="6350" y="13970"/>
                    <a:pt x="0" y="7620"/>
                    <a:pt x="0" y="0"/>
                  </a:cubicBezTo>
                  <a:lnTo>
                    <a:pt x="0" y="13970"/>
                  </a:lnTo>
                  <a:cubicBezTo>
                    <a:pt x="0" y="21590"/>
                    <a:pt x="6350" y="27940"/>
                    <a:pt x="13970" y="27940"/>
                  </a:cubicBezTo>
                  <a:lnTo>
                    <a:pt x="3407410" y="27940"/>
                  </a:lnTo>
                  <a:cubicBezTo>
                    <a:pt x="3411220" y="27940"/>
                    <a:pt x="3415030" y="25400"/>
                    <a:pt x="3417570" y="22860"/>
                  </a:cubicBezTo>
                  <a:lnTo>
                    <a:pt x="3411220" y="12700"/>
                  </a:lnTo>
                  <a:close/>
                </a:path>
              </a:pathLst>
            </a:custGeom>
            <a:solidFill>
              <a:srgbClr val="FFFFFF"/>
            </a:solidFill>
          </p:spPr>
        </p:sp>
        <p:sp>
          <p:nvSpPr>
            <p:cNvPr name="Freeform 52" id="52"/>
            <p:cNvSpPr/>
            <p:nvPr/>
          </p:nvSpPr>
          <p:spPr>
            <a:xfrm flipH="false" flipV="false" rot="0">
              <a:off x="93980" y="909320"/>
              <a:ext cx="1270" cy="3810"/>
            </a:xfrm>
            <a:custGeom>
              <a:avLst/>
              <a:gdLst/>
              <a:ahLst/>
              <a:cxnLst/>
              <a:rect r="r" b="b" t="t" l="l"/>
              <a:pathLst>
                <a:path h="3810" w="1270">
                  <a:moveTo>
                    <a:pt x="0" y="3810"/>
                  </a:moveTo>
                  <a:lnTo>
                    <a:pt x="1270" y="0"/>
                  </a:lnTo>
                  <a:cubicBezTo>
                    <a:pt x="0" y="1270"/>
                    <a:pt x="0" y="2540"/>
                    <a:pt x="0" y="3810"/>
                  </a:cubicBezTo>
                  <a:close/>
                </a:path>
              </a:pathLst>
            </a:custGeom>
            <a:solidFill>
              <a:srgbClr val="FFFFFF"/>
            </a:solidFill>
          </p:spPr>
        </p:sp>
        <p:sp>
          <p:nvSpPr>
            <p:cNvPr name="Freeform 53" id="53"/>
            <p:cNvSpPr/>
            <p:nvPr/>
          </p:nvSpPr>
          <p:spPr>
            <a:xfrm flipH="false" flipV="false" rot="0">
              <a:off x="85090" y="899160"/>
              <a:ext cx="3806190" cy="27940"/>
            </a:xfrm>
            <a:custGeom>
              <a:avLst/>
              <a:gdLst/>
              <a:ahLst/>
              <a:cxnLst/>
              <a:rect r="r" b="b" t="t" l="l"/>
              <a:pathLst>
                <a:path h="27940" w="3806190">
                  <a:moveTo>
                    <a:pt x="3790950" y="0"/>
                  </a:moveTo>
                  <a:lnTo>
                    <a:pt x="10160" y="0"/>
                  </a:lnTo>
                  <a:cubicBezTo>
                    <a:pt x="6350" y="0"/>
                    <a:pt x="2540" y="2540"/>
                    <a:pt x="0" y="5080"/>
                  </a:cubicBezTo>
                  <a:lnTo>
                    <a:pt x="8890" y="13970"/>
                  </a:lnTo>
                  <a:lnTo>
                    <a:pt x="3792220" y="13970"/>
                  </a:lnTo>
                  <a:cubicBezTo>
                    <a:pt x="3799840" y="13970"/>
                    <a:pt x="3806190" y="20320"/>
                    <a:pt x="3806190" y="27940"/>
                  </a:cubicBezTo>
                  <a:lnTo>
                    <a:pt x="3806190" y="13970"/>
                  </a:lnTo>
                  <a:cubicBezTo>
                    <a:pt x="3804920" y="6350"/>
                    <a:pt x="3798570" y="0"/>
                    <a:pt x="3790950" y="0"/>
                  </a:cubicBezTo>
                  <a:close/>
                </a:path>
              </a:pathLst>
            </a:custGeom>
            <a:solidFill>
              <a:srgbClr val="FFFFFF"/>
            </a:solidFill>
          </p:spPr>
        </p:sp>
        <p:sp>
          <p:nvSpPr>
            <p:cNvPr name="Freeform 54" id="54"/>
            <p:cNvSpPr/>
            <p:nvPr/>
          </p:nvSpPr>
          <p:spPr>
            <a:xfrm flipH="false" flipV="false" rot="0">
              <a:off x="3869690" y="910590"/>
              <a:ext cx="20320" cy="4413250"/>
            </a:xfrm>
            <a:custGeom>
              <a:avLst/>
              <a:gdLst/>
              <a:ahLst/>
              <a:cxnLst/>
              <a:rect r="r" b="b" t="t" l="l"/>
              <a:pathLst>
                <a:path h="4413250" w="20320">
                  <a:moveTo>
                    <a:pt x="20320" y="4401820"/>
                  </a:moveTo>
                  <a:lnTo>
                    <a:pt x="20320" y="12700"/>
                  </a:lnTo>
                  <a:cubicBezTo>
                    <a:pt x="20320" y="12700"/>
                    <a:pt x="11430" y="5080"/>
                    <a:pt x="8890" y="2540"/>
                  </a:cubicBezTo>
                  <a:cubicBezTo>
                    <a:pt x="8890" y="2540"/>
                    <a:pt x="6350" y="0"/>
                    <a:pt x="0" y="0"/>
                  </a:cubicBezTo>
                  <a:lnTo>
                    <a:pt x="0" y="4403090"/>
                  </a:lnTo>
                  <a:lnTo>
                    <a:pt x="15240" y="4413250"/>
                  </a:lnTo>
                  <a:cubicBezTo>
                    <a:pt x="19050" y="4410710"/>
                    <a:pt x="20320" y="4406900"/>
                    <a:pt x="20320" y="4401820"/>
                  </a:cubicBezTo>
                  <a:close/>
                </a:path>
              </a:pathLst>
            </a:custGeom>
            <a:solidFill>
              <a:srgbClr val="FFFFFF"/>
            </a:solidFill>
          </p:spPr>
        </p:sp>
      </p:grpSp>
      <p:grpSp>
        <p:nvGrpSpPr>
          <p:cNvPr name="Group 55" id="55"/>
          <p:cNvGrpSpPr/>
          <p:nvPr/>
        </p:nvGrpSpPr>
        <p:grpSpPr>
          <a:xfrm rot="0">
            <a:off x="10628589" y="1432285"/>
            <a:ext cx="6453115" cy="8034367"/>
            <a:chOff x="0" y="0"/>
            <a:chExt cx="1699586" cy="2116047"/>
          </a:xfrm>
        </p:grpSpPr>
        <p:sp>
          <p:nvSpPr>
            <p:cNvPr name="Freeform 56" id="56"/>
            <p:cNvSpPr/>
            <p:nvPr/>
          </p:nvSpPr>
          <p:spPr>
            <a:xfrm flipH="false" flipV="false" rot="0">
              <a:off x="0" y="0"/>
              <a:ext cx="1699586" cy="2116047"/>
            </a:xfrm>
            <a:custGeom>
              <a:avLst/>
              <a:gdLst/>
              <a:ahLst/>
              <a:cxnLst/>
              <a:rect r="r" b="b" t="t" l="l"/>
              <a:pathLst>
                <a:path h="2116047" w="1699586">
                  <a:moveTo>
                    <a:pt x="77982" y="0"/>
                  </a:moveTo>
                  <a:lnTo>
                    <a:pt x="1621604" y="0"/>
                  </a:lnTo>
                  <a:cubicBezTo>
                    <a:pt x="1664672" y="0"/>
                    <a:pt x="1699586" y="34914"/>
                    <a:pt x="1699586" y="77982"/>
                  </a:cubicBezTo>
                  <a:lnTo>
                    <a:pt x="1699586" y="2038066"/>
                  </a:lnTo>
                  <a:cubicBezTo>
                    <a:pt x="1699586" y="2058748"/>
                    <a:pt x="1691370" y="2078583"/>
                    <a:pt x="1676746" y="2093207"/>
                  </a:cubicBezTo>
                  <a:cubicBezTo>
                    <a:pt x="1662121" y="2107831"/>
                    <a:pt x="1642286" y="2116047"/>
                    <a:pt x="1621604" y="2116047"/>
                  </a:cubicBezTo>
                  <a:lnTo>
                    <a:pt x="77982" y="2116047"/>
                  </a:lnTo>
                  <a:cubicBezTo>
                    <a:pt x="57300" y="2116047"/>
                    <a:pt x="37465" y="2107831"/>
                    <a:pt x="22840" y="2093207"/>
                  </a:cubicBezTo>
                  <a:cubicBezTo>
                    <a:pt x="8216" y="2078583"/>
                    <a:pt x="0" y="2058748"/>
                    <a:pt x="0" y="2038066"/>
                  </a:cubicBezTo>
                  <a:lnTo>
                    <a:pt x="0" y="77982"/>
                  </a:lnTo>
                  <a:cubicBezTo>
                    <a:pt x="0" y="57300"/>
                    <a:pt x="8216" y="37465"/>
                    <a:pt x="22840" y="22840"/>
                  </a:cubicBezTo>
                  <a:cubicBezTo>
                    <a:pt x="37465" y="8216"/>
                    <a:pt x="57300" y="0"/>
                    <a:pt x="77982" y="0"/>
                  </a:cubicBezTo>
                  <a:close/>
                </a:path>
              </a:pathLst>
            </a:custGeom>
            <a:solidFill>
              <a:srgbClr val="000000">
                <a:alpha val="0"/>
              </a:srgbClr>
            </a:solidFill>
            <a:ln w="28575" cap="rnd">
              <a:solidFill>
                <a:srgbClr val="795C32"/>
              </a:solidFill>
              <a:prstDash val="solid"/>
              <a:round/>
            </a:ln>
          </p:spPr>
        </p:sp>
        <p:sp>
          <p:nvSpPr>
            <p:cNvPr name="TextBox 57" id="57"/>
            <p:cNvSpPr txBox="true"/>
            <p:nvPr/>
          </p:nvSpPr>
          <p:spPr>
            <a:xfrm>
              <a:off x="0" y="-47625"/>
              <a:ext cx="1699586" cy="2163672"/>
            </a:xfrm>
            <a:prstGeom prst="rect">
              <a:avLst/>
            </a:prstGeom>
          </p:spPr>
          <p:txBody>
            <a:bodyPr anchor="ctr" rtlCol="false" tIns="50800" lIns="50800" bIns="50800" rIns="50800"/>
            <a:lstStyle/>
            <a:p>
              <a:pPr algn="ctr">
                <a:lnSpc>
                  <a:spcPts val="2659"/>
                </a:lnSpc>
              </a:pPr>
            </a:p>
          </p:txBody>
        </p:sp>
      </p:grpSp>
      <p:sp>
        <p:nvSpPr>
          <p:cNvPr name="Freeform 58" id="58"/>
          <p:cNvSpPr/>
          <p:nvPr/>
        </p:nvSpPr>
        <p:spPr>
          <a:xfrm flipH="false" flipV="false" rot="0">
            <a:off x="9886001" y="8055517"/>
            <a:ext cx="1074226" cy="1411135"/>
          </a:xfrm>
          <a:custGeom>
            <a:avLst/>
            <a:gdLst/>
            <a:ahLst/>
            <a:cxnLst/>
            <a:rect r="r" b="b" t="t" l="l"/>
            <a:pathLst>
              <a:path h="1411135" w="1074226">
                <a:moveTo>
                  <a:pt x="0" y="0"/>
                </a:moveTo>
                <a:lnTo>
                  <a:pt x="1074226" y="0"/>
                </a:lnTo>
                <a:lnTo>
                  <a:pt x="1074226" y="1411135"/>
                </a:lnTo>
                <a:lnTo>
                  <a:pt x="0" y="141113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59" id="59"/>
          <p:cNvSpPr txBox="true"/>
          <p:nvPr/>
        </p:nvSpPr>
        <p:spPr>
          <a:xfrm rot="0">
            <a:off x="3247448" y="1775587"/>
            <a:ext cx="5595520" cy="733444"/>
          </a:xfrm>
          <a:prstGeom prst="rect">
            <a:avLst/>
          </a:prstGeom>
        </p:spPr>
        <p:txBody>
          <a:bodyPr anchor="t" rtlCol="false" tIns="0" lIns="0" bIns="0" rIns="0">
            <a:spAutoFit/>
          </a:bodyPr>
          <a:lstStyle/>
          <a:p>
            <a:pPr algn="ctr">
              <a:lnSpc>
                <a:spcPts val="6054"/>
              </a:lnSpc>
            </a:pPr>
            <a:r>
              <a:rPr lang="en-US" sz="4324">
                <a:solidFill>
                  <a:srgbClr val="373737"/>
                </a:solidFill>
                <a:latin typeface="Paytone One"/>
              </a:rPr>
              <a:t>TRANSPORTATION?</a:t>
            </a:r>
          </a:p>
        </p:txBody>
      </p:sp>
      <p:sp>
        <p:nvSpPr>
          <p:cNvPr name="TextBox 60" id="60"/>
          <p:cNvSpPr txBox="true"/>
          <p:nvPr/>
        </p:nvSpPr>
        <p:spPr>
          <a:xfrm rot="0">
            <a:off x="10785064" y="1727962"/>
            <a:ext cx="6140165" cy="6342477"/>
          </a:xfrm>
          <a:prstGeom prst="rect">
            <a:avLst/>
          </a:prstGeom>
        </p:spPr>
        <p:txBody>
          <a:bodyPr anchor="t" rtlCol="false" tIns="0" lIns="0" bIns="0" rIns="0">
            <a:spAutoFit/>
          </a:bodyPr>
          <a:lstStyle/>
          <a:p>
            <a:pPr algn="ctr">
              <a:lnSpc>
                <a:spcPts val="8149"/>
              </a:lnSpc>
            </a:pPr>
            <a:r>
              <a:rPr lang="en-US" sz="5821">
                <a:solidFill>
                  <a:srgbClr val="373737"/>
                </a:solidFill>
                <a:latin typeface="American Captain"/>
              </a:rPr>
              <a:t>With permission from parents:</a:t>
            </a:r>
          </a:p>
          <a:p>
            <a:pPr algn="ctr">
              <a:lnSpc>
                <a:spcPts val="5629"/>
              </a:lnSpc>
            </a:pPr>
          </a:p>
          <a:p>
            <a:pPr marL="868180" indent="-434090" lvl="1">
              <a:lnSpc>
                <a:spcPts val="5629"/>
              </a:lnSpc>
              <a:buFont typeface="Arial"/>
              <a:buChar char="•"/>
            </a:pPr>
            <a:r>
              <a:rPr lang="en-US" sz="4021">
                <a:solidFill>
                  <a:srgbClr val="373737"/>
                </a:solidFill>
                <a:latin typeface="เอฟซี เรนโบว์"/>
              </a:rPr>
              <a:t>Personal Vehicles</a:t>
            </a:r>
          </a:p>
          <a:p>
            <a:pPr>
              <a:lnSpc>
                <a:spcPts val="5629"/>
              </a:lnSpc>
            </a:pPr>
          </a:p>
          <a:p>
            <a:pPr marL="868180" indent="-434090" lvl="1">
              <a:lnSpc>
                <a:spcPts val="5629"/>
              </a:lnSpc>
              <a:buFont typeface="Arial"/>
              <a:buChar char="•"/>
            </a:pPr>
            <a:r>
              <a:rPr lang="en-US" sz="4021">
                <a:solidFill>
                  <a:srgbClr val="373737"/>
                </a:solidFill>
                <a:latin typeface="เอฟซี เรนโบว์"/>
              </a:rPr>
              <a:t>School provided transportation</a:t>
            </a:r>
          </a:p>
          <a:p>
            <a:pPr algn="ctr">
              <a:lnSpc>
                <a:spcPts val="5629"/>
              </a:lnSpc>
            </a:pP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795C32"/>
        </a:solidFill>
      </p:bgPr>
    </p:bg>
    <p:spTree>
      <p:nvGrpSpPr>
        <p:cNvPr id="1" name=""/>
        <p:cNvGrpSpPr/>
        <p:nvPr/>
      </p:nvGrpSpPr>
      <p:grpSpPr>
        <a:xfrm>
          <a:off x="0" y="0"/>
          <a:ext cx="0" cy="0"/>
          <a:chOff x="0" y="0"/>
          <a:chExt cx="0" cy="0"/>
        </a:xfrm>
      </p:grpSpPr>
      <p:sp>
        <p:nvSpPr>
          <p:cNvPr name="Freeform 2" id="2"/>
          <p:cNvSpPr/>
          <p:nvPr/>
        </p:nvSpPr>
        <p:spPr>
          <a:xfrm flipH="false" flipV="false" rot="-1670091">
            <a:off x="16727613" y="3998605"/>
            <a:ext cx="4200452" cy="5938942"/>
          </a:xfrm>
          <a:custGeom>
            <a:avLst/>
            <a:gdLst/>
            <a:ahLst/>
            <a:cxnLst/>
            <a:rect r="r" b="b" t="t" l="l"/>
            <a:pathLst>
              <a:path h="5938942" w="4200452">
                <a:moveTo>
                  <a:pt x="0" y="0"/>
                </a:moveTo>
                <a:lnTo>
                  <a:pt x="4200452" y="0"/>
                </a:lnTo>
                <a:lnTo>
                  <a:pt x="4200452" y="5938942"/>
                </a:lnTo>
                <a:lnTo>
                  <a:pt x="0" y="593894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64315">
            <a:off x="15020393" y="1028700"/>
            <a:ext cx="2238907" cy="8942567"/>
            <a:chOff x="0" y="0"/>
            <a:chExt cx="2985209" cy="11923422"/>
          </a:xfrm>
        </p:grpSpPr>
        <p:grpSp>
          <p:nvGrpSpPr>
            <p:cNvPr name="Group 4" id="4"/>
            <p:cNvGrpSpPr/>
            <p:nvPr/>
          </p:nvGrpSpPr>
          <p:grpSpPr>
            <a:xfrm rot="-463612">
              <a:off x="182432" y="81756"/>
              <a:ext cx="1405813" cy="2808667"/>
              <a:chOff x="0" y="0"/>
              <a:chExt cx="277692" cy="554798"/>
            </a:xfrm>
          </p:grpSpPr>
          <p:sp>
            <p:nvSpPr>
              <p:cNvPr name="Freeform 5" id="5"/>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795C32"/>
              </a:solidFill>
            </p:spPr>
          </p:sp>
          <p:sp>
            <p:nvSpPr>
              <p:cNvPr name="TextBox 6" id="6"/>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463612">
              <a:off x="587276" y="3065504"/>
              <a:ext cx="1405813" cy="2808667"/>
              <a:chOff x="0" y="0"/>
              <a:chExt cx="277692" cy="554798"/>
            </a:xfrm>
          </p:grpSpPr>
          <p:sp>
            <p:nvSpPr>
              <p:cNvPr name="Freeform 8" id="8"/>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FE692"/>
              </a:solidFill>
            </p:spPr>
          </p:sp>
          <p:sp>
            <p:nvSpPr>
              <p:cNvPr name="TextBox 9" id="9"/>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463612">
              <a:off x="992120" y="6049252"/>
              <a:ext cx="1405813" cy="2808667"/>
              <a:chOff x="0" y="0"/>
              <a:chExt cx="277692" cy="554798"/>
            </a:xfrm>
          </p:grpSpPr>
          <p:sp>
            <p:nvSpPr>
              <p:cNvPr name="Freeform 11" id="11"/>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DC9C3"/>
              </a:solidFill>
            </p:spPr>
          </p:sp>
          <p:sp>
            <p:nvSpPr>
              <p:cNvPr name="TextBox 12" id="12"/>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463612">
              <a:off x="1396963" y="9033000"/>
              <a:ext cx="1405813" cy="2808667"/>
              <a:chOff x="0" y="0"/>
              <a:chExt cx="277692" cy="554798"/>
            </a:xfrm>
          </p:grpSpPr>
          <p:sp>
            <p:nvSpPr>
              <p:cNvPr name="Freeform 14" id="14"/>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D8EEFF"/>
              </a:solidFill>
            </p:spPr>
          </p:sp>
          <p:sp>
            <p:nvSpPr>
              <p:cNvPr name="TextBox 15" id="15"/>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sp>
        <p:nvSpPr>
          <p:cNvPr name="Freeform 16" id="16"/>
          <p:cNvSpPr/>
          <p:nvPr/>
        </p:nvSpPr>
        <p:spPr>
          <a:xfrm flipH="false" flipV="false" rot="-5884988">
            <a:off x="10784868" y="4528987"/>
            <a:ext cx="9598456" cy="2519595"/>
          </a:xfrm>
          <a:custGeom>
            <a:avLst/>
            <a:gdLst/>
            <a:ahLst/>
            <a:cxnLst/>
            <a:rect r="r" b="b" t="t" l="l"/>
            <a:pathLst>
              <a:path h="2519595" w="9598456">
                <a:moveTo>
                  <a:pt x="0" y="0"/>
                </a:moveTo>
                <a:lnTo>
                  <a:pt x="9598456" y="0"/>
                </a:lnTo>
                <a:lnTo>
                  <a:pt x="9598456" y="2519594"/>
                </a:lnTo>
                <a:lnTo>
                  <a:pt x="0" y="2519594"/>
                </a:lnTo>
                <a:lnTo>
                  <a:pt x="0" y="0"/>
                </a:lnTo>
                <a:close/>
              </a:path>
            </a:pathLst>
          </a:custGeom>
          <a:blipFill>
            <a:blip r:embed="rId4"/>
            <a:stretch>
              <a:fillRect l="0" t="0" r="0" b="0"/>
            </a:stretch>
          </a:blipFill>
        </p:spPr>
      </p:sp>
      <p:sp>
        <p:nvSpPr>
          <p:cNvPr name="Freeform 17" id="17"/>
          <p:cNvSpPr/>
          <p:nvPr/>
        </p:nvSpPr>
        <p:spPr>
          <a:xfrm flipH="false" flipV="false" rot="456353">
            <a:off x="549697" y="598980"/>
            <a:ext cx="6644041" cy="3800034"/>
          </a:xfrm>
          <a:custGeom>
            <a:avLst/>
            <a:gdLst/>
            <a:ahLst/>
            <a:cxnLst/>
            <a:rect r="r" b="b" t="t" l="l"/>
            <a:pathLst>
              <a:path h="3800034" w="6644041">
                <a:moveTo>
                  <a:pt x="0" y="0"/>
                </a:moveTo>
                <a:lnTo>
                  <a:pt x="6644041" y="0"/>
                </a:lnTo>
                <a:lnTo>
                  <a:pt x="6644041" y="3800034"/>
                </a:lnTo>
                <a:lnTo>
                  <a:pt x="0" y="380003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8" id="18"/>
          <p:cNvSpPr/>
          <p:nvPr/>
        </p:nvSpPr>
        <p:spPr>
          <a:xfrm flipH="false" flipV="false" rot="-264429">
            <a:off x="16919560" y="2464361"/>
            <a:ext cx="1173273" cy="2162716"/>
          </a:xfrm>
          <a:custGeom>
            <a:avLst/>
            <a:gdLst/>
            <a:ahLst/>
            <a:cxnLst/>
            <a:rect r="r" b="b" t="t" l="l"/>
            <a:pathLst>
              <a:path h="2162716" w="1173273">
                <a:moveTo>
                  <a:pt x="0" y="0"/>
                </a:moveTo>
                <a:lnTo>
                  <a:pt x="1173273" y="0"/>
                </a:lnTo>
                <a:lnTo>
                  <a:pt x="1173273" y="2162716"/>
                </a:lnTo>
                <a:lnTo>
                  <a:pt x="0" y="216271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9" id="19"/>
          <p:cNvGrpSpPr/>
          <p:nvPr/>
        </p:nvGrpSpPr>
        <p:grpSpPr>
          <a:xfrm rot="-418072">
            <a:off x="1811774" y="1167114"/>
            <a:ext cx="14413257" cy="13787502"/>
            <a:chOff x="0" y="0"/>
            <a:chExt cx="3796084" cy="3631276"/>
          </a:xfrm>
        </p:grpSpPr>
        <p:sp>
          <p:nvSpPr>
            <p:cNvPr name="Freeform 20" id="20"/>
            <p:cNvSpPr/>
            <p:nvPr/>
          </p:nvSpPr>
          <p:spPr>
            <a:xfrm flipH="false" flipV="false" rot="0">
              <a:off x="0" y="0"/>
              <a:ext cx="3796084" cy="3631276"/>
            </a:xfrm>
            <a:custGeom>
              <a:avLst/>
              <a:gdLst/>
              <a:ahLst/>
              <a:cxnLst/>
              <a:rect r="r" b="b" t="t" l="l"/>
              <a:pathLst>
                <a:path h="3631276" w="3796084">
                  <a:moveTo>
                    <a:pt x="0" y="0"/>
                  </a:moveTo>
                  <a:lnTo>
                    <a:pt x="3796084" y="0"/>
                  </a:lnTo>
                  <a:lnTo>
                    <a:pt x="3796084" y="3631276"/>
                  </a:lnTo>
                  <a:lnTo>
                    <a:pt x="0" y="3631276"/>
                  </a:lnTo>
                  <a:close/>
                </a:path>
              </a:pathLst>
            </a:custGeom>
            <a:solidFill>
              <a:srgbClr val="FFD8D3"/>
            </a:solidFill>
          </p:spPr>
        </p:sp>
        <p:sp>
          <p:nvSpPr>
            <p:cNvPr name="TextBox 21" id="21"/>
            <p:cNvSpPr txBox="true"/>
            <p:nvPr/>
          </p:nvSpPr>
          <p:spPr>
            <a:xfrm>
              <a:off x="0" y="-47625"/>
              <a:ext cx="3796084" cy="3678901"/>
            </a:xfrm>
            <a:prstGeom prst="rect">
              <a:avLst/>
            </a:prstGeom>
          </p:spPr>
          <p:txBody>
            <a:bodyPr anchor="ctr" rtlCol="false" tIns="50800" lIns="50800" bIns="50800" rIns="50800"/>
            <a:lstStyle/>
            <a:p>
              <a:pPr algn="ctr">
                <a:lnSpc>
                  <a:spcPts val="2659"/>
                </a:lnSpc>
              </a:pPr>
            </a:p>
          </p:txBody>
        </p:sp>
      </p:grpSp>
      <p:sp>
        <p:nvSpPr>
          <p:cNvPr name="Freeform 22" id="22"/>
          <p:cNvSpPr/>
          <p:nvPr/>
        </p:nvSpPr>
        <p:spPr>
          <a:xfrm flipH="false" flipV="false" rot="-421822">
            <a:off x="1850528" y="1167293"/>
            <a:ext cx="14335750" cy="14309685"/>
          </a:xfrm>
          <a:custGeom>
            <a:avLst/>
            <a:gdLst/>
            <a:ahLst/>
            <a:cxnLst/>
            <a:rect r="r" b="b" t="t" l="l"/>
            <a:pathLst>
              <a:path h="14309685" w="14335750">
                <a:moveTo>
                  <a:pt x="0" y="0"/>
                </a:moveTo>
                <a:lnTo>
                  <a:pt x="14335749" y="0"/>
                </a:lnTo>
                <a:lnTo>
                  <a:pt x="14335749" y="14309685"/>
                </a:lnTo>
                <a:lnTo>
                  <a:pt x="0" y="1430968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3" id="23"/>
          <p:cNvSpPr/>
          <p:nvPr/>
        </p:nvSpPr>
        <p:spPr>
          <a:xfrm flipH="false" flipV="false" rot="-523075">
            <a:off x="1119992" y="2461872"/>
            <a:ext cx="1324655" cy="10558842"/>
          </a:xfrm>
          <a:custGeom>
            <a:avLst/>
            <a:gdLst/>
            <a:ahLst/>
            <a:cxnLst/>
            <a:rect r="r" b="b" t="t" l="l"/>
            <a:pathLst>
              <a:path h="10558842" w="1324655">
                <a:moveTo>
                  <a:pt x="0" y="0"/>
                </a:moveTo>
                <a:lnTo>
                  <a:pt x="1324655" y="0"/>
                </a:lnTo>
                <a:lnTo>
                  <a:pt x="1324655" y="10558842"/>
                </a:lnTo>
                <a:lnTo>
                  <a:pt x="0" y="1055884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24" id="24"/>
          <p:cNvGrpSpPr/>
          <p:nvPr/>
        </p:nvGrpSpPr>
        <p:grpSpPr>
          <a:xfrm rot="-418072">
            <a:off x="2625452" y="3105656"/>
            <a:ext cx="13272947" cy="4788655"/>
            <a:chOff x="0" y="0"/>
            <a:chExt cx="3495756" cy="1261209"/>
          </a:xfrm>
        </p:grpSpPr>
        <p:sp>
          <p:nvSpPr>
            <p:cNvPr name="Freeform 25" id="25"/>
            <p:cNvSpPr/>
            <p:nvPr/>
          </p:nvSpPr>
          <p:spPr>
            <a:xfrm flipH="false" flipV="false" rot="0">
              <a:off x="0" y="0"/>
              <a:ext cx="3495756" cy="1261209"/>
            </a:xfrm>
            <a:custGeom>
              <a:avLst/>
              <a:gdLst/>
              <a:ahLst/>
              <a:cxnLst/>
              <a:rect r="r" b="b" t="t" l="l"/>
              <a:pathLst>
                <a:path h="1261209" w="3495756">
                  <a:moveTo>
                    <a:pt x="0" y="0"/>
                  </a:moveTo>
                  <a:lnTo>
                    <a:pt x="3495756" y="0"/>
                  </a:lnTo>
                  <a:lnTo>
                    <a:pt x="3495756" y="1261209"/>
                  </a:lnTo>
                  <a:lnTo>
                    <a:pt x="0" y="1261209"/>
                  </a:lnTo>
                  <a:close/>
                </a:path>
              </a:pathLst>
            </a:custGeom>
            <a:solidFill>
              <a:srgbClr val="FFFFFF"/>
            </a:solidFill>
          </p:spPr>
        </p:sp>
        <p:sp>
          <p:nvSpPr>
            <p:cNvPr name="TextBox 26" id="26"/>
            <p:cNvSpPr txBox="true"/>
            <p:nvPr/>
          </p:nvSpPr>
          <p:spPr>
            <a:xfrm>
              <a:off x="0" y="-47625"/>
              <a:ext cx="3495756" cy="1308834"/>
            </a:xfrm>
            <a:prstGeom prst="rect">
              <a:avLst/>
            </a:prstGeom>
          </p:spPr>
          <p:txBody>
            <a:bodyPr anchor="ctr" rtlCol="false" tIns="50800" lIns="50800" bIns="50800" rIns="50800"/>
            <a:lstStyle/>
            <a:p>
              <a:pPr algn="ctr">
                <a:lnSpc>
                  <a:spcPts val="2659"/>
                </a:lnSpc>
              </a:pPr>
            </a:p>
          </p:txBody>
        </p:sp>
      </p:grpSp>
      <p:sp>
        <p:nvSpPr>
          <p:cNvPr name="Freeform 27" id="27"/>
          <p:cNvSpPr/>
          <p:nvPr/>
        </p:nvSpPr>
        <p:spPr>
          <a:xfrm flipH="false" flipV="false" rot="1361156">
            <a:off x="14158376" y="1182294"/>
            <a:ext cx="2466841" cy="2480370"/>
          </a:xfrm>
          <a:custGeom>
            <a:avLst/>
            <a:gdLst/>
            <a:ahLst/>
            <a:cxnLst/>
            <a:rect r="r" b="b" t="t" l="l"/>
            <a:pathLst>
              <a:path h="2480370" w="2466841">
                <a:moveTo>
                  <a:pt x="0" y="0"/>
                </a:moveTo>
                <a:lnTo>
                  <a:pt x="2466841" y="0"/>
                </a:lnTo>
                <a:lnTo>
                  <a:pt x="2466841" y="2480370"/>
                </a:lnTo>
                <a:lnTo>
                  <a:pt x="0" y="248037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AutoShape 28" id="28"/>
          <p:cNvSpPr/>
          <p:nvPr/>
        </p:nvSpPr>
        <p:spPr>
          <a:xfrm flipV="true">
            <a:off x="4969493" y="5735727"/>
            <a:ext cx="10252602" cy="1213431"/>
          </a:xfrm>
          <a:prstGeom prst="line">
            <a:avLst/>
          </a:prstGeom>
          <a:ln cap="flat" w="38100">
            <a:solidFill>
              <a:srgbClr val="795C32"/>
            </a:solidFill>
            <a:prstDash val="solid"/>
            <a:headEnd type="none" len="sm" w="sm"/>
            <a:tailEnd type="none" len="sm" w="sm"/>
          </a:ln>
        </p:spPr>
      </p:sp>
      <p:sp>
        <p:nvSpPr>
          <p:cNvPr name="TextBox 29" id="29"/>
          <p:cNvSpPr txBox="true"/>
          <p:nvPr/>
        </p:nvSpPr>
        <p:spPr>
          <a:xfrm rot="-416449">
            <a:off x="3649798" y="4000404"/>
            <a:ext cx="10724266" cy="3424912"/>
          </a:xfrm>
          <a:prstGeom prst="rect">
            <a:avLst/>
          </a:prstGeom>
        </p:spPr>
        <p:txBody>
          <a:bodyPr anchor="t" rtlCol="false" tIns="0" lIns="0" bIns="0" rIns="0">
            <a:spAutoFit/>
          </a:bodyPr>
          <a:lstStyle/>
          <a:p>
            <a:pPr algn="r">
              <a:lnSpc>
                <a:spcPts val="9169"/>
              </a:lnSpc>
            </a:pPr>
            <a:r>
              <a:rPr lang="en-US" sz="6549">
                <a:solidFill>
                  <a:srgbClr val="373737"/>
                </a:solidFill>
                <a:latin typeface="Paytone One"/>
              </a:rPr>
              <a:t>DUAL CREDIT REGISTRATION STEPS</a:t>
            </a:r>
          </a:p>
          <a:p>
            <a:pPr algn="r">
              <a:lnSpc>
                <a:spcPts val="9169"/>
              </a:lnSpc>
            </a:pP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795C32"/>
        </a:solidFill>
      </p:bgPr>
    </p:bg>
    <p:spTree>
      <p:nvGrpSpPr>
        <p:cNvPr id="1" name=""/>
        <p:cNvGrpSpPr/>
        <p:nvPr/>
      </p:nvGrpSpPr>
      <p:grpSpPr>
        <a:xfrm>
          <a:off x="0" y="0"/>
          <a:ext cx="0" cy="0"/>
          <a:chOff x="0" y="0"/>
          <a:chExt cx="0" cy="0"/>
        </a:xfrm>
      </p:grpSpPr>
      <p:grpSp>
        <p:nvGrpSpPr>
          <p:cNvPr name="Group 2" id="2"/>
          <p:cNvGrpSpPr/>
          <p:nvPr/>
        </p:nvGrpSpPr>
        <p:grpSpPr>
          <a:xfrm rot="0">
            <a:off x="689548" y="190801"/>
            <a:ext cx="17598452" cy="9798823"/>
            <a:chOff x="0" y="0"/>
            <a:chExt cx="4634983" cy="2580760"/>
          </a:xfrm>
        </p:grpSpPr>
        <p:sp>
          <p:nvSpPr>
            <p:cNvPr name="Freeform 3" id="3"/>
            <p:cNvSpPr/>
            <p:nvPr/>
          </p:nvSpPr>
          <p:spPr>
            <a:xfrm flipH="false" flipV="false" rot="0">
              <a:off x="0" y="0"/>
              <a:ext cx="4634983" cy="2580760"/>
            </a:xfrm>
            <a:custGeom>
              <a:avLst/>
              <a:gdLst/>
              <a:ahLst/>
              <a:cxnLst/>
              <a:rect r="r" b="b" t="t" l="l"/>
              <a:pathLst>
                <a:path h="2580760" w="4634983">
                  <a:moveTo>
                    <a:pt x="0" y="0"/>
                  </a:moveTo>
                  <a:lnTo>
                    <a:pt x="4634983" y="0"/>
                  </a:lnTo>
                  <a:lnTo>
                    <a:pt x="4634983" y="2580760"/>
                  </a:lnTo>
                  <a:lnTo>
                    <a:pt x="0" y="2580760"/>
                  </a:lnTo>
                  <a:close/>
                </a:path>
              </a:pathLst>
            </a:custGeom>
            <a:solidFill>
              <a:srgbClr val="FDC9C3"/>
            </a:solidFill>
          </p:spPr>
        </p:sp>
        <p:sp>
          <p:nvSpPr>
            <p:cNvPr name="TextBox 4" id="4"/>
            <p:cNvSpPr txBox="true"/>
            <p:nvPr/>
          </p:nvSpPr>
          <p:spPr>
            <a:xfrm>
              <a:off x="0" y="-47625"/>
              <a:ext cx="4634983" cy="2628385"/>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06157" y="526717"/>
            <a:ext cx="17675685" cy="9233566"/>
            <a:chOff x="0" y="0"/>
            <a:chExt cx="23567581" cy="12311421"/>
          </a:xfrm>
        </p:grpSpPr>
        <p:grpSp>
          <p:nvGrpSpPr>
            <p:cNvPr name="Group 6" id="6"/>
            <p:cNvGrpSpPr/>
            <p:nvPr/>
          </p:nvGrpSpPr>
          <p:grpSpPr>
            <a:xfrm rot="0">
              <a:off x="22161767" y="153722"/>
              <a:ext cx="1405813" cy="2808667"/>
              <a:chOff x="0" y="0"/>
              <a:chExt cx="277692" cy="554798"/>
            </a:xfrm>
          </p:grpSpPr>
          <p:sp>
            <p:nvSpPr>
              <p:cNvPr name="Freeform 7" id="7"/>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795C32"/>
              </a:solidFill>
            </p:spPr>
          </p:sp>
          <p:sp>
            <p:nvSpPr>
              <p:cNvPr name="TextBox 8" id="8"/>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22161767" y="3164810"/>
              <a:ext cx="1405813" cy="2808667"/>
              <a:chOff x="0" y="0"/>
              <a:chExt cx="277692" cy="554798"/>
            </a:xfrm>
          </p:grpSpPr>
          <p:sp>
            <p:nvSpPr>
              <p:cNvPr name="Freeform 10" id="10"/>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FE692"/>
              </a:solidFill>
            </p:spPr>
          </p:sp>
          <p:sp>
            <p:nvSpPr>
              <p:cNvPr name="TextBox 11" id="11"/>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22161767" y="6175898"/>
              <a:ext cx="1405813" cy="2808667"/>
              <a:chOff x="0" y="0"/>
              <a:chExt cx="277692" cy="554798"/>
            </a:xfrm>
          </p:grpSpPr>
          <p:sp>
            <p:nvSpPr>
              <p:cNvPr name="Freeform 13" id="13"/>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FD8D3"/>
              </a:solidFill>
            </p:spPr>
          </p:sp>
          <p:sp>
            <p:nvSpPr>
              <p:cNvPr name="TextBox 14" id="14"/>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22161767" y="9186986"/>
              <a:ext cx="1405813" cy="2808667"/>
              <a:chOff x="0" y="0"/>
              <a:chExt cx="277692" cy="554798"/>
            </a:xfrm>
          </p:grpSpPr>
          <p:sp>
            <p:nvSpPr>
              <p:cNvPr name="Freeform 16" id="16"/>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D8EEFF"/>
              </a:solidFill>
            </p:spPr>
          </p:sp>
          <p:sp>
            <p:nvSpPr>
              <p:cNvPr name="TextBox 17" id="17"/>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742874" y="0"/>
              <a:ext cx="21885452" cy="12311421"/>
              <a:chOff x="0" y="0"/>
              <a:chExt cx="4323052" cy="2431886"/>
            </a:xfrm>
          </p:grpSpPr>
          <p:sp>
            <p:nvSpPr>
              <p:cNvPr name="Freeform 19" id="19"/>
              <p:cNvSpPr/>
              <p:nvPr/>
            </p:nvSpPr>
            <p:spPr>
              <a:xfrm flipH="false" flipV="false" rot="0">
                <a:off x="0" y="0"/>
                <a:ext cx="4323052" cy="2431886"/>
              </a:xfrm>
              <a:custGeom>
                <a:avLst/>
                <a:gdLst/>
                <a:ahLst/>
                <a:cxnLst/>
                <a:rect r="r" b="b" t="t" l="l"/>
                <a:pathLst>
                  <a:path h="2431886" w="4323052">
                    <a:moveTo>
                      <a:pt x="0" y="0"/>
                    </a:moveTo>
                    <a:lnTo>
                      <a:pt x="4323052" y="0"/>
                    </a:lnTo>
                    <a:lnTo>
                      <a:pt x="4323052" y="2431886"/>
                    </a:lnTo>
                    <a:lnTo>
                      <a:pt x="0" y="2431886"/>
                    </a:lnTo>
                    <a:close/>
                  </a:path>
                </a:pathLst>
              </a:custGeom>
              <a:solidFill>
                <a:srgbClr val="FFFFFF"/>
              </a:solidFill>
            </p:spPr>
          </p:sp>
          <p:sp>
            <p:nvSpPr>
              <p:cNvPr name="TextBox 20" id="20"/>
              <p:cNvSpPr txBox="true"/>
              <p:nvPr/>
            </p:nvSpPr>
            <p:spPr>
              <a:xfrm>
                <a:off x="0" y="-47625"/>
                <a:ext cx="4323052" cy="2479511"/>
              </a:xfrm>
              <a:prstGeom prst="rect">
                <a:avLst/>
              </a:prstGeom>
            </p:spPr>
            <p:txBody>
              <a:bodyPr anchor="ctr" rtlCol="false" tIns="50800" lIns="50800" bIns="50800" rIns="50800"/>
              <a:lstStyle/>
              <a:p>
                <a:pPr algn="ctr">
                  <a:lnSpc>
                    <a:spcPts val="2659"/>
                  </a:lnSpc>
                </a:pPr>
              </a:p>
            </p:txBody>
          </p:sp>
        </p:grpSp>
        <p:sp>
          <p:nvSpPr>
            <p:cNvPr name="Freeform 21" id="21"/>
            <p:cNvSpPr/>
            <p:nvPr/>
          </p:nvSpPr>
          <p:spPr>
            <a:xfrm flipH="false" flipV="false" rot="0">
              <a:off x="0" y="153722"/>
              <a:ext cx="1485749" cy="11842925"/>
            </a:xfrm>
            <a:custGeom>
              <a:avLst/>
              <a:gdLst/>
              <a:ahLst/>
              <a:cxnLst/>
              <a:rect r="r" b="b" t="t" l="l"/>
              <a:pathLst>
                <a:path h="11842925" w="1485749">
                  <a:moveTo>
                    <a:pt x="0" y="0"/>
                  </a:moveTo>
                  <a:lnTo>
                    <a:pt x="1485749" y="0"/>
                  </a:lnTo>
                  <a:lnTo>
                    <a:pt x="1485749" y="11842924"/>
                  </a:lnTo>
                  <a:lnTo>
                    <a:pt x="0" y="118429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22" id="22"/>
          <p:cNvGrpSpPr/>
          <p:nvPr/>
        </p:nvGrpSpPr>
        <p:grpSpPr>
          <a:xfrm rot="0">
            <a:off x="1880473" y="1535565"/>
            <a:ext cx="15216601" cy="7322374"/>
            <a:chOff x="0" y="0"/>
            <a:chExt cx="4007664" cy="1928527"/>
          </a:xfrm>
        </p:grpSpPr>
        <p:sp>
          <p:nvSpPr>
            <p:cNvPr name="Freeform 23" id="23"/>
            <p:cNvSpPr/>
            <p:nvPr/>
          </p:nvSpPr>
          <p:spPr>
            <a:xfrm flipH="false" flipV="false" rot="0">
              <a:off x="0" y="0"/>
              <a:ext cx="4007665" cy="1928527"/>
            </a:xfrm>
            <a:custGeom>
              <a:avLst/>
              <a:gdLst/>
              <a:ahLst/>
              <a:cxnLst/>
              <a:rect r="r" b="b" t="t" l="l"/>
              <a:pathLst>
                <a:path h="1928527" w="4007665">
                  <a:moveTo>
                    <a:pt x="33071" y="0"/>
                  </a:moveTo>
                  <a:lnTo>
                    <a:pt x="3974594" y="0"/>
                  </a:lnTo>
                  <a:cubicBezTo>
                    <a:pt x="3983365" y="0"/>
                    <a:pt x="3991777" y="3484"/>
                    <a:pt x="3997978" y="9686"/>
                  </a:cubicBezTo>
                  <a:cubicBezTo>
                    <a:pt x="4004180" y="15888"/>
                    <a:pt x="4007665" y="24300"/>
                    <a:pt x="4007665" y="33071"/>
                  </a:cubicBezTo>
                  <a:lnTo>
                    <a:pt x="4007665" y="1895456"/>
                  </a:lnTo>
                  <a:cubicBezTo>
                    <a:pt x="4007665" y="1904227"/>
                    <a:pt x="4004180" y="1912638"/>
                    <a:pt x="3997978" y="1918840"/>
                  </a:cubicBezTo>
                  <a:cubicBezTo>
                    <a:pt x="3991777" y="1925042"/>
                    <a:pt x="3983365" y="1928527"/>
                    <a:pt x="3974594" y="1928527"/>
                  </a:cubicBezTo>
                  <a:lnTo>
                    <a:pt x="33071" y="1928527"/>
                  </a:lnTo>
                  <a:cubicBezTo>
                    <a:pt x="24300" y="1928527"/>
                    <a:pt x="15888" y="1925042"/>
                    <a:pt x="9686" y="1918840"/>
                  </a:cubicBezTo>
                  <a:cubicBezTo>
                    <a:pt x="3484" y="1912638"/>
                    <a:pt x="0" y="1904227"/>
                    <a:pt x="0" y="1895456"/>
                  </a:cubicBezTo>
                  <a:lnTo>
                    <a:pt x="0" y="33071"/>
                  </a:lnTo>
                  <a:cubicBezTo>
                    <a:pt x="0" y="24300"/>
                    <a:pt x="3484" y="15888"/>
                    <a:pt x="9686" y="9686"/>
                  </a:cubicBezTo>
                  <a:cubicBezTo>
                    <a:pt x="15888" y="3484"/>
                    <a:pt x="24300" y="0"/>
                    <a:pt x="33071" y="0"/>
                  </a:cubicBezTo>
                  <a:close/>
                </a:path>
              </a:pathLst>
            </a:custGeom>
            <a:solidFill>
              <a:srgbClr val="000000">
                <a:alpha val="0"/>
              </a:srgbClr>
            </a:solidFill>
            <a:ln w="28575" cap="rnd">
              <a:solidFill>
                <a:srgbClr val="795C32"/>
              </a:solidFill>
              <a:prstDash val="solid"/>
              <a:round/>
            </a:ln>
          </p:spPr>
        </p:sp>
        <p:sp>
          <p:nvSpPr>
            <p:cNvPr name="TextBox 24" id="24"/>
            <p:cNvSpPr txBox="true"/>
            <p:nvPr/>
          </p:nvSpPr>
          <p:spPr>
            <a:xfrm>
              <a:off x="0" y="-47625"/>
              <a:ext cx="4007664" cy="1976152"/>
            </a:xfrm>
            <a:prstGeom prst="rect">
              <a:avLst/>
            </a:prstGeom>
          </p:spPr>
          <p:txBody>
            <a:bodyPr anchor="ctr" rtlCol="false" tIns="50800" lIns="50800" bIns="50800" rIns="50800"/>
            <a:lstStyle/>
            <a:p>
              <a:pPr algn="ctr">
                <a:lnSpc>
                  <a:spcPts val="2659"/>
                </a:lnSpc>
              </a:pPr>
            </a:p>
          </p:txBody>
        </p:sp>
      </p:grpSp>
      <p:sp>
        <p:nvSpPr>
          <p:cNvPr name="Freeform 25" id="25"/>
          <p:cNvSpPr/>
          <p:nvPr/>
        </p:nvSpPr>
        <p:spPr>
          <a:xfrm flipH="false" flipV="false" rot="0">
            <a:off x="4006011" y="526717"/>
            <a:ext cx="944755" cy="1186505"/>
          </a:xfrm>
          <a:custGeom>
            <a:avLst/>
            <a:gdLst/>
            <a:ahLst/>
            <a:cxnLst/>
            <a:rect r="r" b="b" t="t" l="l"/>
            <a:pathLst>
              <a:path h="1186505" w="944755">
                <a:moveTo>
                  <a:pt x="0" y="0"/>
                </a:moveTo>
                <a:lnTo>
                  <a:pt x="944754" y="0"/>
                </a:lnTo>
                <a:lnTo>
                  <a:pt x="944754" y="1186505"/>
                </a:lnTo>
                <a:lnTo>
                  <a:pt x="0" y="118650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6" id="26"/>
          <p:cNvSpPr/>
          <p:nvPr/>
        </p:nvSpPr>
        <p:spPr>
          <a:xfrm flipH="true" flipV="false" rot="0">
            <a:off x="13609834" y="526717"/>
            <a:ext cx="944755" cy="1186505"/>
          </a:xfrm>
          <a:custGeom>
            <a:avLst/>
            <a:gdLst/>
            <a:ahLst/>
            <a:cxnLst/>
            <a:rect r="r" b="b" t="t" l="l"/>
            <a:pathLst>
              <a:path h="1186505" w="944755">
                <a:moveTo>
                  <a:pt x="944754" y="0"/>
                </a:moveTo>
                <a:lnTo>
                  <a:pt x="0" y="0"/>
                </a:lnTo>
                <a:lnTo>
                  <a:pt x="0" y="1186505"/>
                </a:lnTo>
                <a:lnTo>
                  <a:pt x="944754" y="1186505"/>
                </a:lnTo>
                <a:lnTo>
                  <a:pt x="944754"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7" id="27"/>
          <p:cNvSpPr/>
          <p:nvPr/>
        </p:nvSpPr>
        <p:spPr>
          <a:xfrm flipH="false" flipV="false" rot="0">
            <a:off x="765768" y="7955595"/>
            <a:ext cx="1849962" cy="1804688"/>
          </a:xfrm>
          <a:custGeom>
            <a:avLst/>
            <a:gdLst/>
            <a:ahLst/>
            <a:cxnLst/>
            <a:rect r="r" b="b" t="t" l="l"/>
            <a:pathLst>
              <a:path h="1804688" w="1849962">
                <a:moveTo>
                  <a:pt x="0" y="0"/>
                </a:moveTo>
                <a:lnTo>
                  <a:pt x="1849962" y="0"/>
                </a:lnTo>
                <a:lnTo>
                  <a:pt x="1849962" y="1804688"/>
                </a:lnTo>
                <a:lnTo>
                  <a:pt x="0" y="180468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8" id="28"/>
          <p:cNvSpPr txBox="true"/>
          <p:nvPr/>
        </p:nvSpPr>
        <p:spPr>
          <a:xfrm rot="0">
            <a:off x="2253073" y="1658981"/>
            <a:ext cx="14471402" cy="8223413"/>
          </a:xfrm>
          <a:prstGeom prst="rect">
            <a:avLst/>
          </a:prstGeom>
        </p:spPr>
        <p:txBody>
          <a:bodyPr anchor="t" rtlCol="false" tIns="0" lIns="0" bIns="0" rIns="0">
            <a:spAutoFit/>
          </a:bodyPr>
          <a:lstStyle/>
          <a:p>
            <a:pPr marL="559954" indent="-279977" lvl="1">
              <a:lnSpc>
                <a:spcPts val="3631"/>
              </a:lnSpc>
              <a:buFont typeface="Arial"/>
              <a:buChar char="•"/>
            </a:pPr>
            <a:r>
              <a:rPr lang="en-US" sz="2593">
                <a:solidFill>
                  <a:srgbClr val="373737"/>
                </a:solidFill>
                <a:latin typeface="เอฟซี เรนโบว์"/>
              </a:rPr>
              <a:t>ALL DUAL CREDIT STUDENTS (NEW &amp; RETURNING) COMPLETE GHS ON-LINE DUAL CREDIT REGISTRATION   LINK ON FINAL SLIDE (</a:t>
            </a:r>
            <a:r>
              <a:rPr lang="en-US" sz="2593">
                <a:solidFill>
                  <a:srgbClr val="E43333"/>
                </a:solidFill>
                <a:latin typeface="เอฟซี เรนโบว์ Bold"/>
              </a:rPr>
              <a:t>BY MAY 21ST</a:t>
            </a:r>
            <a:r>
              <a:rPr lang="en-US" sz="2593">
                <a:solidFill>
                  <a:srgbClr val="373737"/>
                </a:solidFill>
                <a:latin typeface="เอฟซี เรนโบว์"/>
              </a:rPr>
              <a:t>) </a:t>
            </a:r>
          </a:p>
          <a:p>
            <a:pPr>
              <a:lnSpc>
                <a:spcPts val="3631"/>
              </a:lnSpc>
            </a:pPr>
          </a:p>
          <a:p>
            <a:pPr marL="559954" indent="-279977" lvl="1">
              <a:lnSpc>
                <a:spcPts val="3631"/>
              </a:lnSpc>
              <a:buFont typeface="Arial"/>
              <a:buChar char="•"/>
            </a:pPr>
            <a:r>
              <a:rPr lang="en-US" sz="2593">
                <a:solidFill>
                  <a:srgbClr val="373737"/>
                </a:solidFill>
                <a:latin typeface="เอฟซี เรนโบว์"/>
              </a:rPr>
              <a:t>THIS PROCESS MUST BE COMPLETED WITH A PARENT. FOR RETURNING STUDENTS THIS PROCESS WILL TAKE ONLY A COUPLE OF MINUTES, BUT FOR NEW DUAL CREDIT STUDENTS, IT WILL TAKE 20-30 MINUTES. BE SURE TO KEEP CHECKING THE EMAIL YOU ENTER ON YOUR KILGORE COLLEGE DUAL CREDIT APPLICATION FOR YOUR WELCOME ACCEPTANCE AND A FOLLOW-UP EMAIL FROM KC THAT WILL CONTAIN YOUR NEW KC ID#.</a:t>
            </a:r>
          </a:p>
          <a:p>
            <a:pPr>
              <a:lnSpc>
                <a:spcPts val="3631"/>
              </a:lnSpc>
            </a:pPr>
          </a:p>
          <a:p>
            <a:pPr marL="559954" indent="-279977" lvl="1">
              <a:lnSpc>
                <a:spcPts val="3631"/>
              </a:lnSpc>
              <a:buFont typeface="Arial"/>
              <a:buChar char="•"/>
            </a:pPr>
            <a:r>
              <a:rPr lang="en-US" sz="2593">
                <a:solidFill>
                  <a:srgbClr val="373737"/>
                </a:solidFill>
                <a:latin typeface="เอฟซี เรนโบว์"/>
              </a:rPr>
              <a:t>STUDENTS MAY RETAKE ANY SECTION OF THE TSI TEST AT THE KILGORE COLLEGE ASSESSMENT CENTER IF THEIR SCORE DOES NOT MEET THE MINIMUM PASSING STANDARD (SEE SLIDE 15). IN ORDER TO COMPLETE THE REGISTRATION FOR YOUR STUDENT WITH KILGORE COLLEGE, PASSING SCORE REPORTS FOR RETAKES SHOULD BE EMAILED BY THE STUDENT TO HESTERK@GLADEWATERISD.COM BY 6/23/24 </a:t>
            </a:r>
          </a:p>
          <a:p>
            <a:pPr>
              <a:lnSpc>
                <a:spcPts val="3631"/>
              </a:lnSpc>
            </a:pPr>
          </a:p>
          <a:p>
            <a:pPr algn="ctr">
              <a:lnSpc>
                <a:spcPts val="3491"/>
              </a:lnSpc>
            </a:pPr>
          </a:p>
          <a:p>
            <a:pPr algn="ctr">
              <a:lnSpc>
                <a:spcPts val="3351"/>
              </a:lnSpc>
            </a:pPr>
          </a:p>
        </p:txBody>
      </p:sp>
      <p:sp>
        <p:nvSpPr>
          <p:cNvPr name="Freeform 29" id="29"/>
          <p:cNvSpPr/>
          <p:nvPr/>
        </p:nvSpPr>
        <p:spPr>
          <a:xfrm flipH="false" flipV="false" rot="1348902">
            <a:off x="16327863" y="8764453"/>
            <a:ext cx="1314273" cy="1321481"/>
          </a:xfrm>
          <a:custGeom>
            <a:avLst/>
            <a:gdLst/>
            <a:ahLst/>
            <a:cxnLst/>
            <a:rect r="r" b="b" t="t" l="l"/>
            <a:pathLst>
              <a:path h="1321481" w="1314273">
                <a:moveTo>
                  <a:pt x="0" y="0"/>
                </a:moveTo>
                <a:lnTo>
                  <a:pt x="1314273" y="0"/>
                </a:lnTo>
                <a:lnTo>
                  <a:pt x="1314273" y="1321481"/>
                </a:lnTo>
                <a:lnTo>
                  <a:pt x="0" y="132148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795C32"/>
        </a:solidFill>
      </p:bgPr>
    </p:bg>
    <p:spTree>
      <p:nvGrpSpPr>
        <p:cNvPr id="1" name=""/>
        <p:cNvGrpSpPr/>
        <p:nvPr/>
      </p:nvGrpSpPr>
      <p:grpSpPr>
        <a:xfrm>
          <a:off x="0" y="0"/>
          <a:ext cx="0" cy="0"/>
          <a:chOff x="0" y="0"/>
          <a:chExt cx="0" cy="0"/>
        </a:xfrm>
      </p:grpSpPr>
      <p:grpSp>
        <p:nvGrpSpPr>
          <p:cNvPr name="Group 2" id="2"/>
          <p:cNvGrpSpPr/>
          <p:nvPr/>
        </p:nvGrpSpPr>
        <p:grpSpPr>
          <a:xfrm rot="0">
            <a:off x="689548" y="190801"/>
            <a:ext cx="17598452" cy="9798823"/>
            <a:chOff x="0" y="0"/>
            <a:chExt cx="4634983" cy="2580760"/>
          </a:xfrm>
        </p:grpSpPr>
        <p:sp>
          <p:nvSpPr>
            <p:cNvPr name="Freeform 3" id="3"/>
            <p:cNvSpPr/>
            <p:nvPr/>
          </p:nvSpPr>
          <p:spPr>
            <a:xfrm flipH="false" flipV="false" rot="0">
              <a:off x="0" y="0"/>
              <a:ext cx="4634983" cy="2580760"/>
            </a:xfrm>
            <a:custGeom>
              <a:avLst/>
              <a:gdLst/>
              <a:ahLst/>
              <a:cxnLst/>
              <a:rect r="r" b="b" t="t" l="l"/>
              <a:pathLst>
                <a:path h="2580760" w="4634983">
                  <a:moveTo>
                    <a:pt x="0" y="0"/>
                  </a:moveTo>
                  <a:lnTo>
                    <a:pt x="4634983" y="0"/>
                  </a:lnTo>
                  <a:lnTo>
                    <a:pt x="4634983" y="2580760"/>
                  </a:lnTo>
                  <a:lnTo>
                    <a:pt x="0" y="2580760"/>
                  </a:lnTo>
                  <a:close/>
                </a:path>
              </a:pathLst>
            </a:custGeom>
            <a:solidFill>
              <a:srgbClr val="FDC9C3"/>
            </a:solidFill>
          </p:spPr>
        </p:sp>
        <p:sp>
          <p:nvSpPr>
            <p:cNvPr name="TextBox 4" id="4"/>
            <p:cNvSpPr txBox="true"/>
            <p:nvPr/>
          </p:nvSpPr>
          <p:spPr>
            <a:xfrm>
              <a:off x="0" y="-47625"/>
              <a:ext cx="4634983" cy="2628385"/>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06157" y="526717"/>
            <a:ext cx="17675685" cy="9233566"/>
            <a:chOff x="0" y="0"/>
            <a:chExt cx="23567581" cy="12311421"/>
          </a:xfrm>
        </p:grpSpPr>
        <p:grpSp>
          <p:nvGrpSpPr>
            <p:cNvPr name="Group 6" id="6"/>
            <p:cNvGrpSpPr/>
            <p:nvPr/>
          </p:nvGrpSpPr>
          <p:grpSpPr>
            <a:xfrm rot="0">
              <a:off x="22161767" y="153722"/>
              <a:ext cx="1405813" cy="2808667"/>
              <a:chOff x="0" y="0"/>
              <a:chExt cx="277692" cy="554798"/>
            </a:xfrm>
          </p:grpSpPr>
          <p:sp>
            <p:nvSpPr>
              <p:cNvPr name="Freeform 7" id="7"/>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795C32"/>
              </a:solidFill>
            </p:spPr>
          </p:sp>
          <p:sp>
            <p:nvSpPr>
              <p:cNvPr name="TextBox 8" id="8"/>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22161767" y="3164810"/>
              <a:ext cx="1405813" cy="2808667"/>
              <a:chOff x="0" y="0"/>
              <a:chExt cx="277692" cy="554798"/>
            </a:xfrm>
          </p:grpSpPr>
          <p:sp>
            <p:nvSpPr>
              <p:cNvPr name="Freeform 10" id="10"/>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FE692"/>
              </a:solidFill>
            </p:spPr>
          </p:sp>
          <p:sp>
            <p:nvSpPr>
              <p:cNvPr name="TextBox 11" id="11"/>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22161767" y="6175898"/>
              <a:ext cx="1405813" cy="2808667"/>
              <a:chOff x="0" y="0"/>
              <a:chExt cx="277692" cy="554798"/>
            </a:xfrm>
          </p:grpSpPr>
          <p:sp>
            <p:nvSpPr>
              <p:cNvPr name="Freeform 13" id="13"/>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FD8D3"/>
              </a:solidFill>
            </p:spPr>
          </p:sp>
          <p:sp>
            <p:nvSpPr>
              <p:cNvPr name="TextBox 14" id="14"/>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22161767" y="9186986"/>
              <a:ext cx="1405813" cy="2808667"/>
              <a:chOff x="0" y="0"/>
              <a:chExt cx="277692" cy="554798"/>
            </a:xfrm>
          </p:grpSpPr>
          <p:sp>
            <p:nvSpPr>
              <p:cNvPr name="Freeform 16" id="16"/>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D8EEFF"/>
              </a:solidFill>
            </p:spPr>
          </p:sp>
          <p:sp>
            <p:nvSpPr>
              <p:cNvPr name="TextBox 17" id="17"/>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742874" y="0"/>
              <a:ext cx="21885452" cy="12311421"/>
              <a:chOff x="0" y="0"/>
              <a:chExt cx="4323052" cy="2431886"/>
            </a:xfrm>
          </p:grpSpPr>
          <p:sp>
            <p:nvSpPr>
              <p:cNvPr name="Freeform 19" id="19"/>
              <p:cNvSpPr/>
              <p:nvPr/>
            </p:nvSpPr>
            <p:spPr>
              <a:xfrm flipH="false" flipV="false" rot="0">
                <a:off x="0" y="0"/>
                <a:ext cx="4323052" cy="2431886"/>
              </a:xfrm>
              <a:custGeom>
                <a:avLst/>
                <a:gdLst/>
                <a:ahLst/>
                <a:cxnLst/>
                <a:rect r="r" b="b" t="t" l="l"/>
                <a:pathLst>
                  <a:path h="2431886" w="4323052">
                    <a:moveTo>
                      <a:pt x="0" y="0"/>
                    </a:moveTo>
                    <a:lnTo>
                      <a:pt x="4323052" y="0"/>
                    </a:lnTo>
                    <a:lnTo>
                      <a:pt x="4323052" y="2431886"/>
                    </a:lnTo>
                    <a:lnTo>
                      <a:pt x="0" y="2431886"/>
                    </a:lnTo>
                    <a:close/>
                  </a:path>
                </a:pathLst>
              </a:custGeom>
              <a:solidFill>
                <a:srgbClr val="FFFFFF"/>
              </a:solidFill>
            </p:spPr>
          </p:sp>
          <p:sp>
            <p:nvSpPr>
              <p:cNvPr name="TextBox 20" id="20"/>
              <p:cNvSpPr txBox="true"/>
              <p:nvPr/>
            </p:nvSpPr>
            <p:spPr>
              <a:xfrm>
                <a:off x="0" y="-47625"/>
                <a:ext cx="4323052" cy="2479511"/>
              </a:xfrm>
              <a:prstGeom prst="rect">
                <a:avLst/>
              </a:prstGeom>
            </p:spPr>
            <p:txBody>
              <a:bodyPr anchor="ctr" rtlCol="false" tIns="50800" lIns="50800" bIns="50800" rIns="50800"/>
              <a:lstStyle/>
              <a:p>
                <a:pPr algn="ctr">
                  <a:lnSpc>
                    <a:spcPts val="2659"/>
                  </a:lnSpc>
                </a:pPr>
              </a:p>
            </p:txBody>
          </p:sp>
        </p:grpSp>
        <p:sp>
          <p:nvSpPr>
            <p:cNvPr name="Freeform 21" id="21"/>
            <p:cNvSpPr/>
            <p:nvPr/>
          </p:nvSpPr>
          <p:spPr>
            <a:xfrm flipH="false" flipV="false" rot="0">
              <a:off x="0" y="153722"/>
              <a:ext cx="1485749" cy="11842925"/>
            </a:xfrm>
            <a:custGeom>
              <a:avLst/>
              <a:gdLst/>
              <a:ahLst/>
              <a:cxnLst/>
              <a:rect r="r" b="b" t="t" l="l"/>
              <a:pathLst>
                <a:path h="11842925" w="1485749">
                  <a:moveTo>
                    <a:pt x="0" y="0"/>
                  </a:moveTo>
                  <a:lnTo>
                    <a:pt x="1485749" y="0"/>
                  </a:lnTo>
                  <a:lnTo>
                    <a:pt x="1485749" y="11842924"/>
                  </a:lnTo>
                  <a:lnTo>
                    <a:pt x="0" y="118429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22" id="22"/>
          <p:cNvGrpSpPr/>
          <p:nvPr/>
        </p:nvGrpSpPr>
        <p:grpSpPr>
          <a:xfrm rot="0">
            <a:off x="2869936" y="2802288"/>
            <a:ext cx="13237676" cy="6148654"/>
            <a:chOff x="0" y="0"/>
            <a:chExt cx="3486466" cy="1619398"/>
          </a:xfrm>
        </p:grpSpPr>
        <p:sp>
          <p:nvSpPr>
            <p:cNvPr name="Freeform 23" id="23"/>
            <p:cNvSpPr/>
            <p:nvPr/>
          </p:nvSpPr>
          <p:spPr>
            <a:xfrm flipH="false" flipV="false" rot="0">
              <a:off x="0" y="0"/>
              <a:ext cx="3486466" cy="1619398"/>
            </a:xfrm>
            <a:custGeom>
              <a:avLst/>
              <a:gdLst/>
              <a:ahLst/>
              <a:cxnLst/>
              <a:rect r="r" b="b" t="t" l="l"/>
              <a:pathLst>
                <a:path h="1619398" w="3486466">
                  <a:moveTo>
                    <a:pt x="38015" y="0"/>
                  </a:moveTo>
                  <a:lnTo>
                    <a:pt x="3448451" y="0"/>
                  </a:lnTo>
                  <a:cubicBezTo>
                    <a:pt x="3458533" y="0"/>
                    <a:pt x="3468203" y="4005"/>
                    <a:pt x="3475332" y="11134"/>
                  </a:cubicBezTo>
                  <a:cubicBezTo>
                    <a:pt x="3482461" y="18263"/>
                    <a:pt x="3486466" y="27932"/>
                    <a:pt x="3486466" y="38015"/>
                  </a:cubicBezTo>
                  <a:lnTo>
                    <a:pt x="3486466" y="1581384"/>
                  </a:lnTo>
                  <a:cubicBezTo>
                    <a:pt x="3486466" y="1602379"/>
                    <a:pt x="3469446" y="1619398"/>
                    <a:pt x="3448451" y="1619398"/>
                  </a:cubicBezTo>
                  <a:lnTo>
                    <a:pt x="38015" y="1619398"/>
                  </a:lnTo>
                  <a:cubicBezTo>
                    <a:pt x="27932" y="1619398"/>
                    <a:pt x="18263" y="1615393"/>
                    <a:pt x="11134" y="1608264"/>
                  </a:cubicBezTo>
                  <a:cubicBezTo>
                    <a:pt x="4005" y="1601135"/>
                    <a:pt x="0" y="1591466"/>
                    <a:pt x="0" y="1581384"/>
                  </a:cubicBezTo>
                  <a:lnTo>
                    <a:pt x="0" y="38015"/>
                  </a:lnTo>
                  <a:cubicBezTo>
                    <a:pt x="0" y="17020"/>
                    <a:pt x="17020" y="0"/>
                    <a:pt x="38015" y="0"/>
                  </a:cubicBezTo>
                  <a:close/>
                </a:path>
              </a:pathLst>
            </a:custGeom>
            <a:solidFill>
              <a:srgbClr val="000000">
                <a:alpha val="0"/>
              </a:srgbClr>
            </a:solidFill>
            <a:ln w="28575" cap="rnd">
              <a:solidFill>
                <a:srgbClr val="795C32"/>
              </a:solidFill>
              <a:prstDash val="solid"/>
              <a:round/>
            </a:ln>
          </p:spPr>
        </p:sp>
        <p:sp>
          <p:nvSpPr>
            <p:cNvPr name="TextBox 24" id="24"/>
            <p:cNvSpPr txBox="true"/>
            <p:nvPr/>
          </p:nvSpPr>
          <p:spPr>
            <a:xfrm>
              <a:off x="0" y="-47625"/>
              <a:ext cx="3486466" cy="1667023"/>
            </a:xfrm>
            <a:prstGeom prst="rect">
              <a:avLst/>
            </a:prstGeom>
          </p:spPr>
          <p:txBody>
            <a:bodyPr anchor="ctr" rtlCol="false" tIns="50800" lIns="50800" bIns="50800" rIns="50800"/>
            <a:lstStyle/>
            <a:p>
              <a:pPr algn="ctr">
                <a:lnSpc>
                  <a:spcPts val="2659"/>
                </a:lnSpc>
              </a:pPr>
            </a:p>
          </p:txBody>
        </p:sp>
      </p:grpSp>
      <p:sp>
        <p:nvSpPr>
          <p:cNvPr name="Freeform 25" id="25"/>
          <p:cNvSpPr/>
          <p:nvPr/>
        </p:nvSpPr>
        <p:spPr>
          <a:xfrm flipH="false" flipV="false" rot="0">
            <a:off x="3766676" y="1321245"/>
            <a:ext cx="1082327" cy="1359281"/>
          </a:xfrm>
          <a:custGeom>
            <a:avLst/>
            <a:gdLst/>
            <a:ahLst/>
            <a:cxnLst/>
            <a:rect r="r" b="b" t="t" l="l"/>
            <a:pathLst>
              <a:path h="1359281" w="1082327">
                <a:moveTo>
                  <a:pt x="0" y="0"/>
                </a:moveTo>
                <a:lnTo>
                  <a:pt x="1082327" y="0"/>
                </a:lnTo>
                <a:lnTo>
                  <a:pt x="1082327" y="1359281"/>
                </a:lnTo>
                <a:lnTo>
                  <a:pt x="0" y="135928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6" id="26"/>
          <p:cNvSpPr txBox="true"/>
          <p:nvPr/>
        </p:nvSpPr>
        <p:spPr>
          <a:xfrm rot="0">
            <a:off x="4307839" y="1178370"/>
            <a:ext cx="9672321" cy="1244725"/>
          </a:xfrm>
          <a:prstGeom prst="rect">
            <a:avLst/>
          </a:prstGeom>
        </p:spPr>
        <p:txBody>
          <a:bodyPr anchor="t" rtlCol="false" tIns="0" lIns="0" bIns="0" rIns="0">
            <a:spAutoFit/>
          </a:bodyPr>
          <a:lstStyle/>
          <a:p>
            <a:pPr algn="ctr">
              <a:lnSpc>
                <a:spcPts val="10150"/>
              </a:lnSpc>
            </a:pPr>
            <a:r>
              <a:rPr lang="en-US" sz="7250">
                <a:solidFill>
                  <a:srgbClr val="373737"/>
                </a:solidFill>
                <a:latin typeface="Paytone One"/>
              </a:rPr>
              <a:t>DUAL CREDIT AT GHS</a:t>
            </a:r>
          </a:p>
        </p:txBody>
      </p:sp>
      <p:sp>
        <p:nvSpPr>
          <p:cNvPr name="Freeform 27" id="27"/>
          <p:cNvSpPr/>
          <p:nvPr/>
        </p:nvSpPr>
        <p:spPr>
          <a:xfrm flipH="true" flipV="false" rot="0">
            <a:off x="13438997" y="1321245"/>
            <a:ext cx="1082327" cy="1359281"/>
          </a:xfrm>
          <a:custGeom>
            <a:avLst/>
            <a:gdLst/>
            <a:ahLst/>
            <a:cxnLst/>
            <a:rect r="r" b="b" t="t" l="l"/>
            <a:pathLst>
              <a:path h="1359281" w="1082327">
                <a:moveTo>
                  <a:pt x="1082327" y="0"/>
                </a:moveTo>
                <a:lnTo>
                  <a:pt x="0" y="0"/>
                </a:lnTo>
                <a:lnTo>
                  <a:pt x="0" y="1359281"/>
                </a:lnTo>
                <a:lnTo>
                  <a:pt x="1082327" y="1359281"/>
                </a:lnTo>
                <a:lnTo>
                  <a:pt x="1082327"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8" id="28"/>
          <p:cNvSpPr/>
          <p:nvPr/>
        </p:nvSpPr>
        <p:spPr>
          <a:xfrm flipH="false" flipV="false" rot="0">
            <a:off x="1464785" y="7247886"/>
            <a:ext cx="2301891" cy="2245556"/>
          </a:xfrm>
          <a:custGeom>
            <a:avLst/>
            <a:gdLst/>
            <a:ahLst/>
            <a:cxnLst/>
            <a:rect r="r" b="b" t="t" l="l"/>
            <a:pathLst>
              <a:path h="2245556" w="2301891">
                <a:moveTo>
                  <a:pt x="0" y="0"/>
                </a:moveTo>
                <a:lnTo>
                  <a:pt x="2301891" y="0"/>
                </a:lnTo>
                <a:lnTo>
                  <a:pt x="2301891" y="2245556"/>
                </a:lnTo>
                <a:lnTo>
                  <a:pt x="0" y="224555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9" id="29"/>
          <p:cNvSpPr txBox="true"/>
          <p:nvPr/>
        </p:nvSpPr>
        <p:spPr>
          <a:xfrm rot="0">
            <a:off x="2752498" y="3140586"/>
            <a:ext cx="11227663" cy="6489161"/>
          </a:xfrm>
          <a:prstGeom prst="rect">
            <a:avLst/>
          </a:prstGeom>
        </p:spPr>
        <p:txBody>
          <a:bodyPr anchor="t" rtlCol="false" tIns="0" lIns="0" bIns="0" rIns="0">
            <a:spAutoFit/>
          </a:bodyPr>
          <a:lstStyle/>
          <a:p>
            <a:pPr marL="868180" indent="-434090" lvl="1">
              <a:lnSpc>
                <a:spcPts val="5629"/>
              </a:lnSpc>
              <a:buFont typeface="Arial"/>
              <a:buChar char="•"/>
            </a:pPr>
            <a:r>
              <a:rPr lang="en-US" sz="4021">
                <a:solidFill>
                  <a:srgbClr val="373737"/>
                </a:solidFill>
                <a:latin typeface="เอฟซี เรนโบว์"/>
              </a:rPr>
              <a:t>PARTNERED WITH KILGORE COLLEGE</a:t>
            </a:r>
          </a:p>
          <a:p>
            <a:pPr>
              <a:lnSpc>
                <a:spcPts val="5629"/>
              </a:lnSpc>
            </a:pPr>
          </a:p>
          <a:p>
            <a:pPr marL="868180" indent="-434090" lvl="1">
              <a:lnSpc>
                <a:spcPts val="5629"/>
              </a:lnSpc>
              <a:buFont typeface="Arial"/>
              <a:buChar char="•"/>
            </a:pPr>
            <a:r>
              <a:rPr lang="en-US" sz="4021">
                <a:solidFill>
                  <a:srgbClr val="373737"/>
                </a:solidFill>
                <a:latin typeface="เอฟซี เรนโบว์"/>
              </a:rPr>
              <a:t>GHS STUDENTS WILL BE COMBINED WITH STUDENTS FROM BIG SANDY, WHITE OAK &amp; UNION GROVE</a:t>
            </a:r>
          </a:p>
          <a:p>
            <a:pPr algn="ctr">
              <a:lnSpc>
                <a:spcPts val="5629"/>
              </a:lnSpc>
            </a:pPr>
          </a:p>
          <a:p>
            <a:pPr marL="868180" indent="-434090" lvl="1">
              <a:lnSpc>
                <a:spcPts val="5629"/>
              </a:lnSpc>
              <a:buFont typeface="Arial"/>
              <a:buChar char="•"/>
            </a:pPr>
            <a:r>
              <a:rPr lang="en-US" sz="4021">
                <a:solidFill>
                  <a:srgbClr val="373737"/>
                </a:solidFill>
                <a:latin typeface="เอฟซี เรนโบว์"/>
              </a:rPr>
              <a:t>WHITE OAK HIGH SCHOOL IS THE HOST CAMPUS</a:t>
            </a:r>
          </a:p>
          <a:p>
            <a:pPr>
              <a:lnSpc>
                <a:spcPts val="5629"/>
              </a:lnSpc>
            </a:pPr>
          </a:p>
        </p:txBody>
      </p:sp>
      <p:sp>
        <p:nvSpPr>
          <p:cNvPr name="Freeform 30" id="30"/>
          <p:cNvSpPr/>
          <p:nvPr/>
        </p:nvSpPr>
        <p:spPr>
          <a:xfrm flipH="false" flipV="false" rot="1348902">
            <a:off x="14531492" y="7309651"/>
            <a:ext cx="2466841" cy="2480370"/>
          </a:xfrm>
          <a:custGeom>
            <a:avLst/>
            <a:gdLst/>
            <a:ahLst/>
            <a:cxnLst/>
            <a:rect r="r" b="b" t="t" l="l"/>
            <a:pathLst>
              <a:path h="2480370" w="2466841">
                <a:moveTo>
                  <a:pt x="0" y="0"/>
                </a:moveTo>
                <a:lnTo>
                  <a:pt x="2466841" y="0"/>
                </a:lnTo>
                <a:lnTo>
                  <a:pt x="2466841" y="2480370"/>
                </a:lnTo>
                <a:lnTo>
                  <a:pt x="0" y="248037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795C32"/>
        </a:solidFill>
      </p:bgPr>
    </p:bg>
    <p:spTree>
      <p:nvGrpSpPr>
        <p:cNvPr id="1" name=""/>
        <p:cNvGrpSpPr/>
        <p:nvPr/>
      </p:nvGrpSpPr>
      <p:grpSpPr>
        <a:xfrm>
          <a:off x="0" y="0"/>
          <a:ext cx="0" cy="0"/>
          <a:chOff x="0" y="0"/>
          <a:chExt cx="0" cy="0"/>
        </a:xfrm>
      </p:grpSpPr>
      <p:grpSp>
        <p:nvGrpSpPr>
          <p:cNvPr name="Group 2" id="2"/>
          <p:cNvGrpSpPr/>
          <p:nvPr/>
        </p:nvGrpSpPr>
        <p:grpSpPr>
          <a:xfrm rot="0">
            <a:off x="689548" y="190801"/>
            <a:ext cx="17598452" cy="9798823"/>
            <a:chOff x="0" y="0"/>
            <a:chExt cx="4634983" cy="2580760"/>
          </a:xfrm>
        </p:grpSpPr>
        <p:sp>
          <p:nvSpPr>
            <p:cNvPr name="Freeform 3" id="3"/>
            <p:cNvSpPr/>
            <p:nvPr/>
          </p:nvSpPr>
          <p:spPr>
            <a:xfrm flipH="false" flipV="false" rot="0">
              <a:off x="0" y="0"/>
              <a:ext cx="4634983" cy="2580760"/>
            </a:xfrm>
            <a:custGeom>
              <a:avLst/>
              <a:gdLst/>
              <a:ahLst/>
              <a:cxnLst/>
              <a:rect r="r" b="b" t="t" l="l"/>
              <a:pathLst>
                <a:path h="2580760" w="4634983">
                  <a:moveTo>
                    <a:pt x="0" y="0"/>
                  </a:moveTo>
                  <a:lnTo>
                    <a:pt x="4634983" y="0"/>
                  </a:lnTo>
                  <a:lnTo>
                    <a:pt x="4634983" y="2580760"/>
                  </a:lnTo>
                  <a:lnTo>
                    <a:pt x="0" y="2580760"/>
                  </a:lnTo>
                  <a:close/>
                </a:path>
              </a:pathLst>
            </a:custGeom>
            <a:solidFill>
              <a:srgbClr val="FDC9C3"/>
            </a:solidFill>
          </p:spPr>
        </p:sp>
        <p:sp>
          <p:nvSpPr>
            <p:cNvPr name="TextBox 4" id="4"/>
            <p:cNvSpPr txBox="true"/>
            <p:nvPr/>
          </p:nvSpPr>
          <p:spPr>
            <a:xfrm>
              <a:off x="0" y="-47625"/>
              <a:ext cx="4634983" cy="2628385"/>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06157" y="526717"/>
            <a:ext cx="17675685" cy="9233566"/>
            <a:chOff x="0" y="0"/>
            <a:chExt cx="23567581" cy="12311421"/>
          </a:xfrm>
        </p:grpSpPr>
        <p:grpSp>
          <p:nvGrpSpPr>
            <p:cNvPr name="Group 6" id="6"/>
            <p:cNvGrpSpPr/>
            <p:nvPr/>
          </p:nvGrpSpPr>
          <p:grpSpPr>
            <a:xfrm rot="0">
              <a:off x="22161767" y="153722"/>
              <a:ext cx="1405813" cy="2808667"/>
              <a:chOff x="0" y="0"/>
              <a:chExt cx="277692" cy="554798"/>
            </a:xfrm>
          </p:grpSpPr>
          <p:sp>
            <p:nvSpPr>
              <p:cNvPr name="Freeform 7" id="7"/>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795C32"/>
              </a:solidFill>
            </p:spPr>
          </p:sp>
          <p:sp>
            <p:nvSpPr>
              <p:cNvPr name="TextBox 8" id="8"/>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22161767" y="3164810"/>
              <a:ext cx="1405813" cy="2808667"/>
              <a:chOff x="0" y="0"/>
              <a:chExt cx="277692" cy="554798"/>
            </a:xfrm>
          </p:grpSpPr>
          <p:sp>
            <p:nvSpPr>
              <p:cNvPr name="Freeform 10" id="10"/>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FE692"/>
              </a:solidFill>
            </p:spPr>
          </p:sp>
          <p:sp>
            <p:nvSpPr>
              <p:cNvPr name="TextBox 11" id="11"/>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22161767" y="6175898"/>
              <a:ext cx="1405813" cy="2808667"/>
              <a:chOff x="0" y="0"/>
              <a:chExt cx="277692" cy="554798"/>
            </a:xfrm>
          </p:grpSpPr>
          <p:sp>
            <p:nvSpPr>
              <p:cNvPr name="Freeform 13" id="13"/>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FD8D3"/>
              </a:solidFill>
            </p:spPr>
          </p:sp>
          <p:sp>
            <p:nvSpPr>
              <p:cNvPr name="TextBox 14" id="14"/>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22161767" y="9186986"/>
              <a:ext cx="1405813" cy="2808667"/>
              <a:chOff x="0" y="0"/>
              <a:chExt cx="277692" cy="554798"/>
            </a:xfrm>
          </p:grpSpPr>
          <p:sp>
            <p:nvSpPr>
              <p:cNvPr name="Freeform 16" id="16"/>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D8EEFF"/>
              </a:solidFill>
            </p:spPr>
          </p:sp>
          <p:sp>
            <p:nvSpPr>
              <p:cNvPr name="TextBox 17" id="17"/>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742874" y="0"/>
              <a:ext cx="21885452" cy="12311421"/>
              <a:chOff x="0" y="0"/>
              <a:chExt cx="4323052" cy="2431886"/>
            </a:xfrm>
          </p:grpSpPr>
          <p:sp>
            <p:nvSpPr>
              <p:cNvPr name="Freeform 19" id="19"/>
              <p:cNvSpPr/>
              <p:nvPr/>
            </p:nvSpPr>
            <p:spPr>
              <a:xfrm flipH="false" flipV="false" rot="0">
                <a:off x="0" y="0"/>
                <a:ext cx="4323052" cy="2431886"/>
              </a:xfrm>
              <a:custGeom>
                <a:avLst/>
                <a:gdLst/>
                <a:ahLst/>
                <a:cxnLst/>
                <a:rect r="r" b="b" t="t" l="l"/>
                <a:pathLst>
                  <a:path h="2431886" w="4323052">
                    <a:moveTo>
                      <a:pt x="0" y="0"/>
                    </a:moveTo>
                    <a:lnTo>
                      <a:pt x="4323052" y="0"/>
                    </a:lnTo>
                    <a:lnTo>
                      <a:pt x="4323052" y="2431886"/>
                    </a:lnTo>
                    <a:lnTo>
                      <a:pt x="0" y="2431886"/>
                    </a:lnTo>
                    <a:close/>
                  </a:path>
                </a:pathLst>
              </a:custGeom>
              <a:solidFill>
                <a:srgbClr val="FFFFFF"/>
              </a:solidFill>
            </p:spPr>
          </p:sp>
          <p:sp>
            <p:nvSpPr>
              <p:cNvPr name="TextBox 20" id="20"/>
              <p:cNvSpPr txBox="true"/>
              <p:nvPr/>
            </p:nvSpPr>
            <p:spPr>
              <a:xfrm>
                <a:off x="0" y="-47625"/>
                <a:ext cx="4323052" cy="2479511"/>
              </a:xfrm>
              <a:prstGeom prst="rect">
                <a:avLst/>
              </a:prstGeom>
            </p:spPr>
            <p:txBody>
              <a:bodyPr anchor="ctr" rtlCol="false" tIns="50800" lIns="50800" bIns="50800" rIns="50800"/>
              <a:lstStyle/>
              <a:p>
                <a:pPr algn="ctr">
                  <a:lnSpc>
                    <a:spcPts val="2659"/>
                  </a:lnSpc>
                </a:pPr>
              </a:p>
            </p:txBody>
          </p:sp>
        </p:grpSp>
        <p:sp>
          <p:nvSpPr>
            <p:cNvPr name="Freeform 21" id="21"/>
            <p:cNvSpPr/>
            <p:nvPr/>
          </p:nvSpPr>
          <p:spPr>
            <a:xfrm flipH="false" flipV="false" rot="0">
              <a:off x="0" y="153722"/>
              <a:ext cx="1485749" cy="11842925"/>
            </a:xfrm>
            <a:custGeom>
              <a:avLst/>
              <a:gdLst/>
              <a:ahLst/>
              <a:cxnLst/>
              <a:rect r="r" b="b" t="t" l="l"/>
              <a:pathLst>
                <a:path h="11842925" w="1485749">
                  <a:moveTo>
                    <a:pt x="0" y="0"/>
                  </a:moveTo>
                  <a:lnTo>
                    <a:pt x="1485749" y="0"/>
                  </a:lnTo>
                  <a:lnTo>
                    <a:pt x="1485749" y="11842924"/>
                  </a:lnTo>
                  <a:lnTo>
                    <a:pt x="0" y="118429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22" id="22"/>
          <p:cNvGrpSpPr/>
          <p:nvPr/>
        </p:nvGrpSpPr>
        <p:grpSpPr>
          <a:xfrm rot="0">
            <a:off x="1880473" y="1535565"/>
            <a:ext cx="15216601" cy="7322374"/>
            <a:chOff x="0" y="0"/>
            <a:chExt cx="4007664" cy="1928527"/>
          </a:xfrm>
        </p:grpSpPr>
        <p:sp>
          <p:nvSpPr>
            <p:cNvPr name="Freeform 23" id="23"/>
            <p:cNvSpPr/>
            <p:nvPr/>
          </p:nvSpPr>
          <p:spPr>
            <a:xfrm flipH="false" flipV="false" rot="0">
              <a:off x="0" y="0"/>
              <a:ext cx="4007665" cy="1928527"/>
            </a:xfrm>
            <a:custGeom>
              <a:avLst/>
              <a:gdLst/>
              <a:ahLst/>
              <a:cxnLst/>
              <a:rect r="r" b="b" t="t" l="l"/>
              <a:pathLst>
                <a:path h="1928527" w="4007665">
                  <a:moveTo>
                    <a:pt x="33071" y="0"/>
                  </a:moveTo>
                  <a:lnTo>
                    <a:pt x="3974594" y="0"/>
                  </a:lnTo>
                  <a:cubicBezTo>
                    <a:pt x="3983365" y="0"/>
                    <a:pt x="3991777" y="3484"/>
                    <a:pt x="3997978" y="9686"/>
                  </a:cubicBezTo>
                  <a:cubicBezTo>
                    <a:pt x="4004180" y="15888"/>
                    <a:pt x="4007665" y="24300"/>
                    <a:pt x="4007665" y="33071"/>
                  </a:cubicBezTo>
                  <a:lnTo>
                    <a:pt x="4007665" y="1895456"/>
                  </a:lnTo>
                  <a:cubicBezTo>
                    <a:pt x="4007665" y="1904227"/>
                    <a:pt x="4004180" y="1912638"/>
                    <a:pt x="3997978" y="1918840"/>
                  </a:cubicBezTo>
                  <a:cubicBezTo>
                    <a:pt x="3991777" y="1925042"/>
                    <a:pt x="3983365" y="1928527"/>
                    <a:pt x="3974594" y="1928527"/>
                  </a:cubicBezTo>
                  <a:lnTo>
                    <a:pt x="33071" y="1928527"/>
                  </a:lnTo>
                  <a:cubicBezTo>
                    <a:pt x="24300" y="1928527"/>
                    <a:pt x="15888" y="1925042"/>
                    <a:pt x="9686" y="1918840"/>
                  </a:cubicBezTo>
                  <a:cubicBezTo>
                    <a:pt x="3484" y="1912638"/>
                    <a:pt x="0" y="1904227"/>
                    <a:pt x="0" y="1895456"/>
                  </a:cubicBezTo>
                  <a:lnTo>
                    <a:pt x="0" y="33071"/>
                  </a:lnTo>
                  <a:cubicBezTo>
                    <a:pt x="0" y="24300"/>
                    <a:pt x="3484" y="15888"/>
                    <a:pt x="9686" y="9686"/>
                  </a:cubicBezTo>
                  <a:cubicBezTo>
                    <a:pt x="15888" y="3484"/>
                    <a:pt x="24300" y="0"/>
                    <a:pt x="33071" y="0"/>
                  </a:cubicBezTo>
                  <a:close/>
                </a:path>
              </a:pathLst>
            </a:custGeom>
            <a:solidFill>
              <a:srgbClr val="000000">
                <a:alpha val="0"/>
              </a:srgbClr>
            </a:solidFill>
            <a:ln w="28575" cap="rnd">
              <a:solidFill>
                <a:srgbClr val="795C32"/>
              </a:solidFill>
              <a:prstDash val="solid"/>
              <a:round/>
            </a:ln>
          </p:spPr>
        </p:sp>
        <p:sp>
          <p:nvSpPr>
            <p:cNvPr name="TextBox 24" id="24"/>
            <p:cNvSpPr txBox="true"/>
            <p:nvPr/>
          </p:nvSpPr>
          <p:spPr>
            <a:xfrm>
              <a:off x="0" y="-47625"/>
              <a:ext cx="4007664" cy="1976152"/>
            </a:xfrm>
            <a:prstGeom prst="rect">
              <a:avLst/>
            </a:prstGeom>
          </p:spPr>
          <p:txBody>
            <a:bodyPr anchor="ctr" rtlCol="false" tIns="50800" lIns="50800" bIns="50800" rIns="50800"/>
            <a:lstStyle/>
            <a:p>
              <a:pPr algn="ctr">
                <a:lnSpc>
                  <a:spcPts val="2659"/>
                </a:lnSpc>
              </a:pPr>
            </a:p>
          </p:txBody>
        </p:sp>
      </p:grpSp>
      <p:sp>
        <p:nvSpPr>
          <p:cNvPr name="Freeform 25" id="25"/>
          <p:cNvSpPr/>
          <p:nvPr/>
        </p:nvSpPr>
        <p:spPr>
          <a:xfrm flipH="false" flipV="false" rot="0">
            <a:off x="4006011" y="526717"/>
            <a:ext cx="944755" cy="1186505"/>
          </a:xfrm>
          <a:custGeom>
            <a:avLst/>
            <a:gdLst/>
            <a:ahLst/>
            <a:cxnLst/>
            <a:rect r="r" b="b" t="t" l="l"/>
            <a:pathLst>
              <a:path h="1186505" w="944755">
                <a:moveTo>
                  <a:pt x="0" y="0"/>
                </a:moveTo>
                <a:lnTo>
                  <a:pt x="944754" y="0"/>
                </a:lnTo>
                <a:lnTo>
                  <a:pt x="944754" y="1186505"/>
                </a:lnTo>
                <a:lnTo>
                  <a:pt x="0" y="118650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6" id="26"/>
          <p:cNvSpPr/>
          <p:nvPr/>
        </p:nvSpPr>
        <p:spPr>
          <a:xfrm flipH="true" flipV="false" rot="0">
            <a:off x="13609834" y="526717"/>
            <a:ext cx="944755" cy="1186505"/>
          </a:xfrm>
          <a:custGeom>
            <a:avLst/>
            <a:gdLst/>
            <a:ahLst/>
            <a:cxnLst/>
            <a:rect r="r" b="b" t="t" l="l"/>
            <a:pathLst>
              <a:path h="1186505" w="944755">
                <a:moveTo>
                  <a:pt x="944754" y="0"/>
                </a:moveTo>
                <a:lnTo>
                  <a:pt x="0" y="0"/>
                </a:lnTo>
                <a:lnTo>
                  <a:pt x="0" y="1186505"/>
                </a:lnTo>
                <a:lnTo>
                  <a:pt x="944754" y="1186505"/>
                </a:lnTo>
                <a:lnTo>
                  <a:pt x="944754"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7" id="27"/>
          <p:cNvSpPr/>
          <p:nvPr/>
        </p:nvSpPr>
        <p:spPr>
          <a:xfrm flipH="false" flipV="false" rot="0">
            <a:off x="765768" y="7955595"/>
            <a:ext cx="1849962" cy="1804688"/>
          </a:xfrm>
          <a:custGeom>
            <a:avLst/>
            <a:gdLst/>
            <a:ahLst/>
            <a:cxnLst/>
            <a:rect r="r" b="b" t="t" l="l"/>
            <a:pathLst>
              <a:path h="1804688" w="1849962">
                <a:moveTo>
                  <a:pt x="0" y="0"/>
                </a:moveTo>
                <a:lnTo>
                  <a:pt x="1849962" y="0"/>
                </a:lnTo>
                <a:lnTo>
                  <a:pt x="1849962" y="1804688"/>
                </a:lnTo>
                <a:lnTo>
                  <a:pt x="0" y="180468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8" id="28"/>
          <p:cNvSpPr txBox="true"/>
          <p:nvPr/>
        </p:nvSpPr>
        <p:spPr>
          <a:xfrm rot="0">
            <a:off x="2253073" y="2170895"/>
            <a:ext cx="14471402" cy="5937413"/>
          </a:xfrm>
          <a:prstGeom prst="rect">
            <a:avLst/>
          </a:prstGeom>
        </p:spPr>
        <p:txBody>
          <a:bodyPr anchor="t" rtlCol="false" tIns="0" lIns="0" bIns="0" rIns="0">
            <a:spAutoFit/>
          </a:bodyPr>
          <a:lstStyle/>
          <a:p>
            <a:pPr>
              <a:lnSpc>
                <a:spcPts val="3631"/>
              </a:lnSpc>
            </a:pPr>
          </a:p>
          <a:p>
            <a:pPr marL="559954" indent="-279977" lvl="1">
              <a:lnSpc>
                <a:spcPts val="3631"/>
              </a:lnSpc>
              <a:buFont typeface="Arial"/>
              <a:buChar char="•"/>
            </a:pPr>
            <a:r>
              <a:rPr lang="en-US" sz="2593">
                <a:solidFill>
                  <a:srgbClr val="373737"/>
                </a:solidFill>
                <a:latin typeface="เอฟซี เรนโบว์"/>
              </a:rPr>
              <a:t>TEST SCORES/TRANSCRIPT SENT TO KILGORE COLLEGE (SENT BY GHS WITH KC COURSE REGISTRATION IN JUNE 2024)</a:t>
            </a:r>
          </a:p>
          <a:p>
            <a:pPr>
              <a:lnSpc>
                <a:spcPts val="3631"/>
              </a:lnSpc>
            </a:pPr>
          </a:p>
          <a:p>
            <a:pPr marL="559954" indent="-279977" lvl="1">
              <a:lnSpc>
                <a:spcPts val="3631"/>
              </a:lnSpc>
              <a:buFont typeface="Arial"/>
              <a:buChar char="•"/>
            </a:pPr>
            <a:r>
              <a:rPr lang="en-US" sz="2593">
                <a:solidFill>
                  <a:srgbClr val="373737"/>
                </a:solidFill>
                <a:latin typeface="เอฟซี เรนโบว์"/>
              </a:rPr>
              <a:t>KILGORE COLLEGE POSTS FALL SEMESTER BILLS TO STUDENT’S ON-LINE KC ACCOUNT/THEY ARE NOT MAILED</a:t>
            </a:r>
          </a:p>
          <a:p>
            <a:pPr>
              <a:lnSpc>
                <a:spcPts val="3631"/>
              </a:lnSpc>
            </a:pPr>
          </a:p>
          <a:p>
            <a:pPr>
              <a:lnSpc>
                <a:spcPts val="3631"/>
              </a:lnSpc>
            </a:pPr>
          </a:p>
          <a:p>
            <a:pPr marL="559954" indent="-279977" lvl="1">
              <a:lnSpc>
                <a:spcPts val="3631"/>
              </a:lnSpc>
              <a:buFont typeface="Arial"/>
              <a:buChar char="•"/>
            </a:pPr>
            <a:r>
              <a:rPr lang="en-US" sz="2593">
                <a:solidFill>
                  <a:srgbClr val="373737"/>
                </a:solidFill>
                <a:latin typeface="เอฟซี เรนโบว์"/>
              </a:rPr>
              <a:t>PURCHASE/RENT TEXTBOOKS (ON-LINE OR THROUGH THE KC BOOKSTORE) BY FIRST DAY OF DUAL CREDIT CLASSES (8/28/22) </a:t>
            </a:r>
          </a:p>
          <a:p>
            <a:pPr>
              <a:lnSpc>
                <a:spcPts val="3631"/>
              </a:lnSpc>
            </a:pPr>
          </a:p>
          <a:p>
            <a:pPr algn="ctr">
              <a:lnSpc>
                <a:spcPts val="3491"/>
              </a:lnSpc>
            </a:pPr>
          </a:p>
          <a:p>
            <a:pPr algn="ctr">
              <a:lnSpc>
                <a:spcPts val="3351"/>
              </a:lnSpc>
            </a:pPr>
          </a:p>
        </p:txBody>
      </p:sp>
      <p:sp>
        <p:nvSpPr>
          <p:cNvPr name="Freeform 29" id="29"/>
          <p:cNvSpPr/>
          <p:nvPr/>
        </p:nvSpPr>
        <p:spPr>
          <a:xfrm flipH="false" flipV="false" rot="1348902">
            <a:off x="16327863" y="8764453"/>
            <a:ext cx="1314273" cy="1321481"/>
          </a:xfrm>
          <a:custGeom>
            <a:avLst/>
            <a:gdLst/>
            <a:ahLst/>
            <a:cxnLst/>
            <a:rect r="r" b="b" t="t" l="l"/>
            <a:pathLst>
              <a:path h="1321481" w="1314273">
                <a:moveTo>
                  <a:pt x="0" y="0"/>
                </a:moveTo>
                <a:lnTo>
                  <a:pt x="1314273" y="0"/>
                </a:lnTo>
                <a:lnTo>
                  <a:pt x="1314273" y="1321481"/>
                </a:lnTo>
                <a:lnTo>
                  <a:pt x="0" y="132148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795C32"/>
        </a:solidFill>
      </p:bgPr>
    </p:bg>
    <p:spTree>
      <p:nvGrpSpPr>
        <p:cNvPr id="1" name=""/>
        <p:cNvGrpSpPr/>
        <p:nvPr/>
      </p:nvGrpSpPr>
      <p:grpSpPr>
        <a:xfrm>
          <a:off x="0" y="0"/>
          <a:ext cx="0" cy="0"/>
          <a:chOff x="0" y="0"/>
          <a:chExt cx="0" cy="0"/>
        </a:xfrm>
      </p:grpSpPr>
      <p:sp>
        <p:nvSpPr>
          <p:cNvPr name="Freeform 2" id="2"/>
          <p:cNvSpPr/>
          <p:nvPr/>
        </p:nvSpPr>
        <p:spPr>
          <a:xfrm flipH="false" flipV="false" rot="-1670091">
            <a:off x="16727613" y="3998605"/>
            <a:ext cx="4200452" cy="5938942"/>
          </a:xfrm>
          <a:custGeom>
            <a:avLst/>
            <a:gdLst/>
            <a:ahLst/>
            <a:cxnLst/>
            <a:rect r="r" b="b" t="t" l="l"/>
            <a:pathLst>
              <a:path h="5938942" w="4200452">
                <a:moveTo>
                  <a:pt x="0" y="0"/>
                </a:moveTo>
                <a:lnTo>
                  <a:pt x="4200452" y="0"/>
                </a:lnTo>
                <a:lnTo>
                  <a:pt x="4200452" y="5938942"/>
                </a:lnTo>
                <a:lnTo>
                  <a:pt x="0" y="593894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64315">
            <a:off x="15020393" y="1028700"/>
            <a:ext cx="2238907" cy="8942567"/>
            <a:chOff x="0" y="0"/>
            <a:chExt cx="2985209" cy="11923422"/>
          </a:xfrm>
        </p:grpSpPr>
        <p:grpSp>
          <p:nvGrpSpPr>
            <p:cNvPr name="Group 4" id="4"/>
            <p:cNvGrpSpPr/>
            <p:nvPr/>
          </p:nvGrpSpPr>
          <p:grpSpPr>
            <a:xfrm rot="-463612">
              <a:off x="182432" y="81756"/>
              <a:ext cx="1405813" cy="2808667"/>
              <a:chOff x="0" y="0"/>
              <a:chExt cx="277692" cy="554798"/>
            </a:xfrm>
          </p:grpSpPr>
          <p:sp>
            <p:nvSpPr>
              <p:cNvPr name="Freeform 5" id="5"/>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795C32"/>
              </a:solidFill>
            </p:spPr>
          </p:sp>
          <p:sp>
            <p:nvSpPr>
              <p:cNvPr name="TextBox 6" id="6"/>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463612">
              <a:off x="587276" y="3065504"/>
              <a:ext cx="1405813" cy="2808667"/>
              <a:chOff x="0" y="0"/>
              <a:chExt cx="277692" cy="554798"/>
            </a:xfrm>
          </p:grpSpPr>
          <p:sp>
            <p:nvSpPr>
              <p:cNvPr name="Freeform 8" id="8"/>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FE692"/>
              </a:solidFill>
            </p:spPr>
          </p:sp>
          <p:sp>
            <p:nvSpPr>
              <p:cNvPr name="TextBox 9" id="9"/>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463612">
              <a:off x="992120" y="6049252"/>
              <a:ext cx="1405813" cy="2808667"/>
              <a:chOff x="0" y="0"/>
              <a:chExt cx="277692" cy="554798"/>
            </a:xfrm>
          </p:grpSpPr>
          <p:sp>
            <p:nvSpPr>
              <p:cNvPr name="Freeform 11" id="11"/>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DC9C3"/>
              </a:solidFill>
            </p:spPr>
          </p:sp>
          <p:sp>
            <p:nvSpPr>
              <p:cNvPr name="TextBox 12" id="12"/>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463612">
              <a:off x="1396963" y="9033000"/>
              <a:ext cx="1405813" cy="2808667"/>
              <a:chOff x="0" y="0"/>
              <a:chExt cx="277692" cy="554798"/>
            </a:xfrm>
          </p:grpSpPr>
          <p:sp>
            <p:nvSpPr>
              <p:cNvPr name="Freeform 14" id="14"/>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D8EEFF"/>
              </a:solidFill>
            </p:spPr>
          </p:sp>
          <p:sp>
            <p:nvSpPr>
              <p:cNvPr name="TextBox 15" id="15"/>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sp>
        <p:nvSpPr>
          <p:cNvPr name="Freeform 16" id="16"/>
          <p:cNvSpPr/>
          <p:nvPr/>
        </p:nvSpPr>
        <p:spPr>
          <a:xfrm flipH="false" flipV="false" rot="-5884988">
            <a:off x="10784868" y="4528987"/>
            <a:ext cx="9598456" cy="2519595"/>
          </a:xfrm>
          <a:custGeom>
            <a:avLst/>
            <a:gdLst/>
            <a:ahLst/>
            <a:cxnLst/>
            <a:rect r="r" b="b" t="t" l="l"/>
            <a:pathLst>
              <a:path h="2519595" w="9598456">
                <a:moveTo>
                  <a:pt x="0" y="0"/>
                </a:moveTo>
                <a:lnTo>
                  <a:pt x="9598456" y="0"/>
                </a:lnTo>
                <a:lnTo>
                  <a:pt x="9598456" y="2519594"/>
                </a:lnTo>
                <a:lnTo>
                  <a:pt x="0" y="2519594"/>
                </a:lnTo>
                <a:lnTo>
                  <a:pt x="0" y="0"/>
                </a:lnTo>
                <a:close/>
              </a:path>
            </a:pathLst>
          </a:custGeom>
          <a:blipFill>
            <a:blip r:embed="rId4"/>
            <a:stretch>
              <a:fillRect l="0" t="0" r="0" b="0"/>
            </a:stretch>
          </a:blipFill>
        </p:spPr>
      </p:sp>
      <p:sp>
        <p:nvSpPr>
          <p:cNvPr name="Freeform 17" id="17"/>
          <p:cNvSpPr/>
          <p:nvPr/>
        </p:nvSpPr>
        <p:spPr>
          <a:xfrm flipH="false" flipV="false" rot="456353">
            <a:off x="549697" y="598980"/>
            <a:ext cx="6644041" cy="3800034"/>
          </a:xfrm>
          <a:custGeom>
            <a:avLst/>
            <a:gdLst/>
            <a:ahLst/>
            <a:cxnLst/>
            <a:rect r="r" b="b" t="t" l="l"/>
            <a:pathLst>
              <a:path h="3800034" w="6644041">
                <a:moveTo>
                  <a:pt x="0" y="0"/>
                </a:moveTo>
                <a:lnTo>
                  <a:pt x="6644041" y="0"/>
                </a:lnTo>
                <a:lnTo>
                  <a:pt x="6644041" y="3800034"/>
                </a:lnTo>
                <a:lnTo>
                  <a:pt x="0" y="380003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8" id="18"/>
          <p:cNvSpPr/>
          <p:nvPr/>
        </p:nvSpPr>
        <p:spPr>
          <a:xfrm flipH="false" flipV="false" rot="-264429">
            <a:off x="16919560" y="2464361"/>
            <a:ext cx="1173273" cy="2162716"/>
          </a:xfrm>
          <a:custGeom>
            <a:avLst/>
            <a:gdLst/>
            <a:ahLst/>
            <a:cxnLst/>
            <a:rect r="r" b="b" t="t" l="l"/>
            <a:pathLst>
              <a:path h="2162716" w="1173273">
                <a:moveTo>
                  <a:pt x="0" y="0"/>
                </a:moveTo>
                <a:lnTo>
                  <a:pt x="1173273" y="0"/>
                </a:lnTo>
                <a:lnTo>
                  <a:pt x="1173273" y="2162716"/>
                </a:lnTo>
                <a:lnTo>
                  <a:pt x="0" y="216271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9" id="19"/>
          <p:cNvGrpSpPr/>
          <p:nvPr/>
        </p:nvGrpSpPr>
        <p:grpSpPr>
          <a:xfrm rot="-418072">
            <a:off x="1811774" y="1167114"/>
            <a:ext cx="14413257" cy="13787502"/>
            <a:chOff x="0" y="0"/>
            <a:chExt cx="3796084" cy="3631276"/>
          </a:xfrm>
        </p:grpSpPr>
        <p:sp>
          <p:nvSpPr>
            <p:cNvPr name="Freeform 20" id="20"/>
            <p:cNvSpPr/>
            <p:nvPr/>
          </p:nvSpPr>
          <p:spPr>
            <a:xfrm flipH="false" flipV="false" rot="0">
              <a:off x="0" y="0"/>
              <a:ext cx="3796084" cy="3631276"/>
            </a:xfrm>
            <a:custGeom>
              <a:avLst/>
              <a:gdLst/>
              <a:ahLst/>
              <a:cxnLst/>
              <a:rect r="r" b="b" t="t" l="l"/>
              <a:pathLst>
                <a:path h="3631276" w="3796084">
                  <a:moveTo>
                    <a:pt x="0" y="0"/>
                  </a:moveTo>
                  <a:lnTo>
                    <a:pt x="3796084" y="0"/>
                  </a:lnTo>
                  <a:lnTo>
                    <a:pt x="3796084" y="3631276"/>
                  </a:lnTo>
                  <a:lnTo>
                    <a:pt x="0" y="3631276"/>
                  </a:lnTo>
                  <a:close/>
                </a:path>
              </a:pathLst>
            </a:custGeom>
            <a:solidFill>
              <a:srgbClr val="FFD8D3"/>
            </a:solidFill>
          </p:spPr>
        </p:sp>
        <p:sp>
          <p:nvSpPr>
            <p:cNvPr name="TextBox 21" id="21"/>
            <p:cNvSpPr txBox="true"/>
            <p:nvPr/>
          </p:nvSpPr>
          <p:spPr>
            <a:xfrm>
              <a:off x="0" y="-47625"/>
              <a:ext cx="3796084" cy="3678901"/>
            </a:xfrm>
            <a:prstGeom prst="rect">
              <a:avLst/>
            </a:prstGeom>
          </p:spPr>
          <p:txBody>
            <a:bodyPr anchor="ctr" rtlCol="false" tIns="50800" lIns="50800" bIns="50800" rIns="50800"/>
            <a:lstStyle/>
            <a:p>
              <a:pPr algn="ctr">
                <a:lnSpc>
                  <a:spcPts val="2659"/>
                </a:lnSpc>
              </a:pPr>
            </a:p>
          </p:txBody>
        </p:sp>
      </p:grpSp>
      <p:sp>
        <p:nvSpPr>
          <p:cNvPr name="Freeform 22" id="22"/>
          <p:cNvSpPr/>
          <p:nvPr/>
        </p:nvSpPr>
        <p:spPr>
          <a:xfrm flipH="false" flipV="false" rot="-421822">
            <a:off x="1850528" y="1167293"/>
            <a:ext cx="14335750" cy="14309685"/>
          </a:xfrm>
          <a:custGeom>
            <a:avLst/>
            <a:gdLst/>
            <a:ahLst/>
            <a:cxnLst/>
            <a:rect r="r" b="b" t="t" l="l"/>
            <a:pathLst>
              <a:path h="14309685" w="14335750">
                <a:moveTo>
                  <a:pt x="0" y="0"/>
                </a:moveTo>
                <a:lnTo>
                  <a:pt x="14335749" y="0"/>
                </a:lnTo>
                <a:lnTo>
                  <a:pt x="14335749" y="14309685"/>
                </a:lnTo>
                <a:lnTo>
                  <a:pt x="0" y="1430968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3" id="23"/>
          <p:cNvSpPr/>
          <p:nvPr/>
        </p:nvSpPr>
        <p:spPr>
          <a:xfrm flipH="false" flipV="false" rot="-523075">
            <a:off x="1119992" y="2461872"/>
            <a:ext cx="1324655" cy="10558842"/>
          </a:xfrm>
          <a:custGeom>
            <a:avLst/>
            <a:gdLst/>
            <a:ahLst/>
            <a:cxnLst/>
            <a:rect r="r" b="b" t="t" l="l"/>
            <a:pathLst>
              <a:path h="10558842" w="1324655">
                <a:moveTo>
                  <a:pt x="0" y="0"/>
                </a:moveTo>
                <a:lnTo>
                  <a:pt x="1324655" y="0"/>
                </a:lnTo>
                <a:lnTo>
                  <a:pt x="1324655" y="10558842"/>
                </a:lnTo>
                <a:lnTo>
                  <a:pt x="0" y="1055884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24" id="24"/>
          <p:cNvGrpSpPr/>
          <p:nvPr/>
        </p:nvGrpSpPr>
        <p:grpSpPr>
          <a:xfrm rot="-418072">
            <a:off x="2625452" y="3105656"/>
            <a:ext cx="13272947" cy="4788655"/>
            <a:chOff x="0" y="0"/>
            <a:chExt cx="3495756" cy="1261209"/>
          </a:xfrm>
        </p:grpSpPr>
        <p:sp>
          <p:nvSpPr>
            <p:cNvPr name="Freeform 25" id="25"/>
            <p:cNvSpPr/>
            <p:nvPr/>
          </p:nvSpPr>
          <p:spPr>
            <a:xfrm flipH="false" flipV="false" rot="0">
              <a:off x="0" y="0"/>
              <a:ext cx="3495756" cy="1261209"/>
            </a:xfrm>
            <a:custGeom>
              <a:avLst/>
              <a:gdLst/>
              <a:ahLst/>
              <a:cxnLst/>
              <a:rect r="r" b="b" t="t" l="l"/>
              <a:pathLst>
                <a:path h="1261209" w="3495756">
                  <a:moveTo>
                    <a:pt x="0" y="0"/>
                  </a:moveTo>
                  <a:lnTo>
                    <a:pt x="3495756" y="0"/>
                  </a:lnTo>
                  <a:lnTo>
                    <a:pt x="3495756" y="1261209"/>
                  </a:lnTo>
                  <a:lnTo>
                    <a:pt x="0" y="1261209"/>
                  </a:lnTo>
                  <a:close/>
                </a:path>
              </a:pathLst>
            </a:custGeom>
            <a:solidFill>
              <a:srgbClr val="FFFFFF"/>
            </a:solidFill>
          </p:spPr>
        </p:sp>
        <p:sp>
          <p:nvSpPr>
            <p:cNvPr name="TextBox 26" id="26"/>
            <p:cNvSpPr txBox="true"/>
            <p:nvPr/>
          </p:nvSpPr>
          <p:spPr>
            <a:xfrm>
              <a:off x="0" y="-47625"/>
              <a:ext cx="3495756" cy="1308834"/>
            </a:xfrm>
            <a:prstGeom prst="rect">
              <a:avLst/>
            </a:prstGeom>
          </p:spPr>
          <p:txBody>
            <a:bodyPr anchor="ctr" rtlCol="false" tIns="50800" lIns="50800" bIns="50800" rIns="50800"/>
            <a:lstStyle/>
            <a:p>
              <a:pPr algn="ctr">
                <a:lnSpc>
                  <a:spcPts val="2659"/>
                </a:lnSpc>
              </a:pPr>
            </a:p>
          </p:txBody>
        </p:sp>
      </p:grpSp>
      <p:sp>
        <p:nvSpPr>
          <p:cNvPr name="Freeform 27" id="27"/>
          <p:cNvSpPr/>
          <p:nvPr/>
        </p:nvSpPr>
        <p:spPr>
          <a:xfrm flipH="false" flipV="false" rot="1361156">
            <a:off x="14158376" y="1182294"/>
            <a:ext cx="2466841" cy="2480370"/>
          </a:xfrm>
          <a:custGeom>
            <a:avLst/>
            <a:gdLst/>
            <a:ahLst/>
            <a:cxnLst/>
            <a:rect r="r" b="b" t="t" l="l"/>
            <a:pathLst>
              <a:path h="2480370" w="2466841">
                <a:moveTo>
                  <a:pt x="0" y="0"/>
                </a:moveTo>
                <a:lnTo>
                  <a:pt x="2466841" y="0"/>
                </a:lnTo>
                <a:lnTo>
                  <a:pt x="2466841" y="2480370"/>
                </a:lnTo>
                <a:lnTo>
                  <a:pt x="0" y="248037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AutoShape 28" id="28"/>
          <p:cNvSpPr/>
          <p:nvPr/>
        </p:nvSpPr>
        <p:spPr>
          <a:xfrm flipV="true">
            <a:off x="4969493" y="5735727"/>
            <a:ext cx="10252602" cy="1213431"/>
          </a:xfrm>
          <a:prstGeom prst="line">
            <a:avLst/>
          </a:prstGeom>
          <a:ln cap="flat" w="38100">
            <a:solidFill>
              <a:srgbClr val="795C32"/>
            </a:solidFill>
            <a:prstDash val="solid"/>
            <a:headEnd type="none" len="sm" w="sm"/>
            <a:tailEnd type="none" len="sm" w="sm"/>
          </a:ln>
        </p:spPr>
      </p:sp>
      <p:sp>
        <p:nvSpPr>
          <p:cNvPr name="TextBox 29" id="29"/>
          <p:cNvSpPr txBox="true"/>
          <p:nvPr/>
        </p:nvSpPr>
        <p:spPr>
          <a:xfrm rot="-416449">
            <a:off x="3888600" y="3148045"/>
            <a:ext cx="10246660" cy="4580729"/>
          </a:xfrm>
          <a:prstGeom prst="rect">
            <a:avLst/>
          </a:prstGeom>
        </p:spPr>
        <p:txBody>
          <a:bodyPr anchor="t" rtlCol="false" tIns="0" lIns="0" bIns="0" rIns="0">
            <a:spAutoFit/>
          </a:bodyPr>
          <a:lstStyle/>
          <a:p>
            <a:pPr algn="r">
              <a:lnSpc>
                <a:spcPts val="9169"/>
              </a:lnSpc>
            </a:pPr>
            <a:r>
              <a:rPr lang="en-US" sz="6549">
                <a:solidFill>
                  <a:srgbClr val="373737"/>
                </a:solidFill>
                <a:latin typeface="Paytone One"/>
              </a:rPr>
              <a:t>SPECIAL EDUCATION/504 STUDENTS</a:t>
            </a:r>
          </a:p>
          <a:p>
            <a:pPr algn="r">
              <a:lnSpc>
                <a:spcPts val="9169"/>
              </a:lnSpc>
            </a:pP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795C32"/>
        </a:solidFill>
      </p:bgPr>
    </p:bg>
    <p:spTree>
      <p:nvGrpSpPr>
        <p:cNvPr id="1" name=""/>
        <p:cNvGrpSpPr/>
        <p:nvPr/>
      </p:nvGrpSpPr>
      <p:grpSpPr>
        <a:xfrm>
          <a:off x="0" y="0"/>
          <a:ext cx="0" cy="0"/>
          <a:chOff x="0" y="0"/>
          <a:chExt cx="0" cy="0"/>
        </a:xfrm>
      </p:grpSpPr>
      <p:grpSp>
        <p:nvGrpSpPr>
          <p:cNvPr name="Group 2" id="2"/>
          <p:cNvGrpSpPr/>
          <p:nvPr/>
        </p:nvGrpSpPr>
        <p:grpSpPr>
          <a:xfrm rot="0">
            <a:off x="-568126" y="581078"/>
            <a:ext cx="19407887" cy="9233566"/>
            <a:chOff x="0" y="0"/>
            <a:chExt cx="5111542" cy="2431886"/>
          </a:xfrm>
        </p:grpSpPr>
        <p:sp>
          <p:nvSpPr>
            <p:cNvPr name="Freeform 3" id="3"/>
            <p:cNvSpPr/>
            <p:nvPr/>
          </p:nvSpPr>
          <p:spPr>
            <a:xfrm flipH="false" flipV="false" rot="0">
              <a:off x="0" y="0"/>
              <a:ext cx="5111542" cy="2431886"/>
            </a:xfrm>
            <a:custGeom>
              <a:avLst/>
              <a:gdLst/>
              <a:ahLst/>
              <a:cxnLst/>
              <a:rect r="r" b="b" t="t" l="l"/>
              <a:pathLst>
                <a:path h="2431886" w="5111542">
                  <a:moveTo>
                    <a:pt x="0" y="0"/>
                  </a:moveTo>
                  <a:lnTo>
                    <a:pt x="5111542" y="0"/>
                  </a:lnTo>
                  <a:lnTo>
                    <a:pt x="5111542" y="2431886"/>
                  </a:lnTo>
                  <a:lnTo>
                    <a:pt x="0" y="2431886"/>
                  </a:lnTo>
                  <a:close/>
                </a:path>
              </a:pathLst>
            </a:custGeom>
            <a:solidFill>
              <a:srgbClr val="FFFFFF"/>
            </a:solidFill>
          </p:spPr>
        </p:sp>
        <p:sp>
          <p:nvSpPr>
            <p:cNvPr name="TextBox 4" id="4"/>
            <p:cNvSpPr txBox="true"/>
            <p:nvPr/>
          </p:nvSpPr>
          <p:spPr>
            <a:xfrm>
              <a:off x="0" y="-47625"/>
              <a:ext cx="5111542" cy="2479511"/>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0284821" y="2672892"/>
            <a:ext cx="7520391" cy="6585408"/>
            <a:chOff x="0" y="0"/>
            <a:chExt cx="1980679" cy="1734428"/>
          </a:xfrm>
        </p:grpSpPr>
        <p:sp>
          <p:nvSpPr>
            <p:cNvPr name="Freeform 6" id="6"/>
            <p:cNvSpPr/>
            <p:nvPr/>
          </p:nvSpPr>
          <p:spPr>
            <a:xfrm flipH="false" flipV="false" rot="0">
              <a:off x="0" y="0"/>
              <a:ext cx="1980679" cy="1734428"/>
            </a:xfrm>
            <a:custGeom>
              <a:avLst/>
              <a:gdLst/>
              <a:ahLst/>
              <a:cxnLst/>
              <a:rect r="r" b="b" t="t" l="l"/>
              <a:pathLst>
                <a:path h="1734428" w="1980679">
                  <a:moveTo>
                    <a:pt x="66915" y="0"/>
                  </a:moveTo>
                  <a:lnTo>
                    <a:pt x="1913764" y="0"/>
                  </a:lnTo>
                  <a:cubicBezTo>
                    <a:pt x="1931511" y="0"/>
                    <a:pt x="1948531" y="7050"/>
                    <a:pt x="1961080" y="19599"/>
                  </a:cubicBezTo>
                  <a:cubicBezTo>
                    <a:pt x="1973629" y="32148"/>
                    <a:pt x="1980679" y="49168"/>
                    <a:pt x="1980679" y="66915"/>
                  </a:cubicBezTo>
                  <a:lnTo>
                    <a:pt x="1980679" y="1667514"/>
                  </a:lnTo>
                  <a:cubicBezTo>
                    <a:pt x="1980679" y="1704470"/>
                    <a:pt x="1950720" y="1734428"/>
                    <a:pt x="1913764" y="1734428"/>
                  </a:cubicBezTo>
                  <a:lnTo>
                    <a:pt x="66915" y="1734428"/>
                  </a:lnTo>
                  <a:cubicBezTo>
                    <a:pt x="29959" y="1734428"/>
                    <a:pt x="0" y="1704470"/>
                    <a:pt x="0" y="1667514"/>
                  </a:cubicBezTo>
                  <a:lnTo>
                    <a:pt x="0" y="66915"/>
                  </a:lnTo>
                  <a:cubicBezTo>
                    <a:pt x="0" y="29959"/>
                    <a:pt x="29959" y="0"/>
                    <a:pt x="66915" y="0"/>
                  </a:cubicBezTo>
                  <a:close/>
                </a:path>
              </a:pathLst>
            </a:custGeom>
            <a:solidFill>
              <a:srgbClr val="000000">
                <a:alpha val="0"/>
              </a:srgbClr>
            </a:solidFill>
            <a:ln w="28575" cap="rnd">
              <a:solidFill>
                <a:srgbClr val="795C32"/>
              </a:solidFill>
              <a:prstDash val="solid"/>
              <a:round/>
            </a:ln>
          </p:spPr>
        </p:sp>
        <p:sp>
          <p:nvSpPr>
            <p:cNvPr name="TextBox 7" id="7"/>
            <p:cNvSpPr txBox="true"/>
            <p:nvPr/>
          </p:nvSpPr>
          <p:spPr>
            <a:xfrm>
              <a:off x="0" y="-47625"/>
              <a:ext cx="1980679" cy="1782053"/>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422855" y="2564655"/>
            <a:ext cx="7520391" cy="6585408"/>
            <a:chOff x="0" y="0"/>
            <a:chExt cx="1980679" cy="1734428"/>
          </a:xfrm>
        </p:grpSpPr>
        <p:sp>
          <p:nvSpPr>
            <p:cNvPr name="Freeform 9" id="9"/>
            <p:cNvSpPr/>
            <p:nvPr/>
          </p:nvSpPr>
          <p:spPr>
            <a:xfrm flipH="false" flipV="false" rot="0">
              <a:off x="0" y="0"/>
              <a:ext cx="1980679" cy="1734428"/>
            </a:xfrm>
            <a:custGeom>
              <a:avLst/>
              <a:gdLst/>
              <a:ahLst/>
              <a:cxnLst/>
              <a:rect r="r" b="b" t="t" l="l"/>
              <a:pathLst>
                <a:path h="1734428" w="1980679">
                  <a:moveTo>
                    <a:pt x="66915" y="0"/>
                  </a:moveTo>
                  <a:lnTo>
                    <a:pt x="1913764" y="0"/>
                  </a:lnTo>
                  <a:cubicBezTo>
                    <a:pt x="1931511" y="0"/>
                    <a:pt x="1948531" y="7050"/>
                    <a:pt x="1961080" y="19599"/>
                  </a:cubicBezTo>
                  <a:cubicBezTo>
                    <a:pt x="1973629" y="32148"/>
                    <a:pt x="1980679" y="49168"/>
                    <a:pt x="1980679" y="66915"/>
                  </a:cubicBezTo>
                  <a:lnTo>
                    <a:pt x="1980679" y="1667514"/>
                  </a:lnTo>
                  <a:cubicBezTo>
                    <a:pt x="1980679" y="1704470"/>
                    <a:pt x="1950720" y="1734428"/>
                    <a:pt x="1913764" y="1734428"/>
                  </a:cubicBezTo>
                  <a:lnTo>
                    <a:pt x="66915" y="1734428"/>
                  </a:lnTo>
                  <a:cubicBezTo>
                    <a:pt x="29959" y="1734428"/>
                    <a:pt x="0" y="1704470"/>
                    <a:pt x="0" y="1667514"/>
                  </a:cubicBezTo>
                  <a:lnTo>
                    <a:pt x="0" y="66915"/>
                  </a:lnTo>
                  <a:cubicBezTo>
                    <a:pt x="0" y="29959"/>
                    <a:pt x="29959" y="0"/>
                    <a:pt x="66915" y="0"/>
                  </a:cubicBezTo>
                  <a:close/>
                </a:path>
              </a:pathLst>
            </a:custGeom>
            <a:solidFill>
              <a:srgbClr val="000000">
                <a:alpha val="0"/>
              </a:srgbClr>
            </a:solidFill>
            <a:ln w="28575" cap="rnd">
              <a:solidFill>
                <a:srgbClr val="795C32"/>
              </a:solidFill>
              <a:prstDash val="solid"/>
              <a:round/>
            </a:ln>
          </p:spPr>
        </p:sp>
        <p:sp>
          <p:nvSpPr>
            <p:cNvPr name="TextBox 10" id="10"/>
            <p:cNvSpPr txBox="true"/>
            <p:nvPr/>
          </p:nvSpPr>
          <p:spPr>
            <a:xfrm>
              <a:off x="0" y="-47625"/>
              <a:ext cx="1980679" cy="1782053"/>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8695745" y="811125"/>
            <a:ext cx="1320565" cy="8773472"/>
            <a:chOff x="0" y="0"/>
            <a:chExt cx="1760754" cy="11697962"/>
          </a:xfrm>
        </p:grpSpPr>
        <p:sp>
          <p:nvSpPr>
            <p:cNvPr name="Freeform 12" id="12"/>
            <p:cNvSpPr/>
            <p:nvPr/>
          </p:nvSpPr>
          <p:spPr>
            <a:xfrm flipH="false" flipV="false" rot="0">
              <a:off x="293191" y="0"/>
              <a:ext cx="1467563" cy="11697962"/>
            </a:xfrm>
            <a:custGeom>
              <a:avLst/>
              <a:gdLst/>
              <a:ahLst/>
              <a:cxnLst/>
              <a:rect r="r" b="b" t="t" l="l"/>
              <a:pathLst>
                <a:path h="11697962" w="1467563">
                  <a:moveTo>
                    <a:pt x="0" y="0"/>
                  </a:moveTo>
                  <a:lnTo>
                    <a:pt x="1467563" y="0"/>
                  </a:lnTo>
                  <a:lnTo>
                    <a:pt x="1467563" y="11697962"/>
                  </a:lnTo>
                  <a:lnTo>
                    <a:pt x="0" y="1169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true" flipV="false" rot="0">
              <a:off x="0" y="0"/>
              <a:ext cx="1467563" cy="11697962"/>
            </a:xfrm>
            <a:custGeom>
              <a:avLst/>
              <a:gdLst/>
              <a:ahLst/>
              <a:cxnLst/>
              <a:rect r="r" b="b" t="t" l="l"/>
              <a:pathLst>
                <a:path h="11697962" w="1467563">
                  <a:moveTo>
                    <a:pt x="1467563" y="0"/>
                  </a:moveTo>
                  <a:lnTo>
                    <a:pt x="0" y="0"/>
                  </a:lnTo>
                  <a:lnTo>
                    <a:pt x="0" y="11697962"/>
                  </a:lnTo>
                  <a:lnTo>
                    <a:pt x="1467563" y="11697962"/>
                  </a:lnTo>
                  <a:lnTo>
                    <a:pt x="1467563"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Freeform 14" id="14"/>
          <p:cNvSpPr/>
          <p:nvPr/>
        </p:nvSpPr>
        <p:spPr>
          <a:xfrm flipH="false" flipV="false" rot="0">
            <a:off x="1162487" y="1542243"/>
            <a:ext cx="6041127" cy="1537741"/>
          </a:xfrm>
          <a:custGeom>
            <a:avLst/>
            <a:gdLst/>
            <a:ahLst/>
            <a:cxnLst/>
            <a:rect r="r" b="b" t="t" l="l"/>
            <a:pathLst>
              <a:path h="1537741" w="6041127">
                <a:moveTo>
                  <a:pt x="0" y="0"/>
                </a:moveTo>
                <a:lnTo>
                  <a:pt x="6041127" y="0"/>
                </a:lnTo>
                <a:lnTo>
                  <a:pt x="6041127" y="1537741"/>
                </a:lnTo>
                <a:lnTo>
                  <a:pt x="0" y="153774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0">
            <a:off x="11024453" y="1626995"/>
            <a:ext cx="6041127" cy="1537741"/>
          </a:xfrm>
          <a:custGeom>
            <a:avLst/>
            <a:gdLst/>
            <a:ahLst/>
            <a:cxnLst/>
            <a:rect r="r" b="b" t="t" l="l"/>
            <a:pathLst>
              <a:path h="1537741" w="6041127">
                <a:moveTo>
                  <a:pt x="0" y="0"/>
                </a:moveTo>
                <a:lnTo>
                  <a:pt x="6041127" y="0"/>
                </a:lnTo>
                <a:lnTo>
                  <a:pt x="6041127" y="1537741"/>
                </a:lnTo>
                <a:lnTo>
                  <a:pt x="0" y="153774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6" id="16"/>
          <p:cNvGrpSpPr/>
          <p:nvPr/>
        </p:nvGrpSpPr>
        <p:grpSpPr>
          <a:xfrm rot="-2622763">
            <a:off x="6574698" y="1133415"/>
            <a:ext cx="411875" cy="1390303"/>
            <a:chOff x="0" y="0"/>
            <a:chExt cx="108477" cy="366170"/>
          </a:xfrm>
        </p:grpSpPr>
        <p:sp>
          <p:nvSpPr>
            <p:cNvPr name="Freeform 17" id="17"/>
            <p:cNvSpPr/>
            <p:nvPr/>
          </p:nvSpPr>
          <p:spPr>
            <a:xfrm flipH="false" flipV="false" rot="0">
              <a:off x="0" y="0"/>
              <a:ext cx="108477" cy="366170"/>
            </a:xfrm>
            <a:custGeom>
              <a:avLst/>
              <a:gdLst/>
              <a:ahLst/>
              <a:cxnLst/>
              <a:rect r="r" b="b" t="t" l="l"/>
              <a:pathLst>
                <a:path h="366170" w="108477">
                  <a:moveTo>
                    <a:pt x="0" y="0"/>
                  </a:moveTo>
                  <a:lnTo>
                    <a:pt x="108477" y="0"/>
                  </a:lnTo>
                  <a:lnTo>
                    <a:pt x="108477" y="366170"/>
                  </a:lnTo>
                  <a:lnTo>
                    <a:pt x="0" y="366170"/>
                  </a:lnTo>
                  <a:close/>
                </a:path>
              </a:pathLst>
            </a:custGeom>
            <a:solidFill>
              <a:srgbClr val="373737">
                <a:alpha val="27843"/>
              </a:srgbClr>
            </a:solidFill>
          </p:spPr>
        </p:sp>
        <p:sp>
          <p:nvSpPr>
            <p:cNvPr name="TextBox 18" id="18"/>
            <p:cNvSpPr txBox="true"/>
            <p:nvPr/>
          </p:nvSpPr>
          <p:spPr>
            <a:xfrm>
              <a:off x="0" y="-47625"/>
              <a:ext cx="108477" cy="413795"/>
            </a:xfrm>
            <a:prstGeom prst="rect">
              <a:avLst/>
            </a:prstGeom>
          </p:spPr>
          <p:txBody>
            <a:bodyPr anchor="ctr" rtlCol="false" tIns="50800" lIns="50800" bIns="50800" rIns="50800"/>
            <a:lstStyle/>
            <a:p>
              <a:pPr algn="ctr">
                <a:lnSpc>
                  <a:spcPts val="2659"/>
                </a:lnSpc>
              </a:pPr>
            </a:p>
          </p:txBody>
        </p:sp>
      </p:grpSp>
      <p:grpSp>
        <p:nvGrpSpPr>
          <p:cNvPr name="Group 19" id="19"/>
          <p:cNvGrpSpPr/>
          <p:nvPr/>
        </p:nvGrpSpPr>
        <p:grpSpPr>
          <a:xfrm rot="-7583812">
            <a:off x="1504506" y="1133415"/>
            <a:ext cx="411875" cy="1390303"/>
            <a:chOff x="0" y="0"/>
            <a:chExt cx="108477" cy="366170"/>
          </a:xfrm>
        </p:grpSpPr>
        <p:sp>
          <p:nvSpPr>
            <p:cNvPr name="Freeform 20" id="20"/>
            <p:cNvSpPr/>
            <p:nvPr/>
          </p:nvSpPr>
          <p:spPr>
            <a:xfrm flipH="false" flipV="false" rot="0">
              <a:off x="0" y="0"/>
              <a:ext cx="108477" cy="366170"/>
            </a:xfrm>
            <a:custGeom>
              <a:avLst/>
              <a:gdLst/>
              <a:ahLst/>
              <a:cxnLst/>
              <a:rect r="r" b="b" t="t" l="l"/>
              <a:pathLst>
                <a:path h="366170" w="108477">
                  <a:moveTo>
                    <a:pt x="0" y="0"/>
                  </a:moveTo>
                  <a:lnTo>
                    <a:pt x="108477" y="0"/>
                  </a:lnTo>
                  <a:lnTo>
                    <a:pt x="108477" y="366170"/>
                  </a:lnTo>
                  <a:lnTo>
                    <a:pt x="0" y="366170"/>
                  </a:lnTo>
                  <a:close/>
                </a:path>
              </a:pathLst>
            </a:custGeom>
            <a:solidFill>
              <a:srgbClr val="373737">
                <a:alpha val="27843"/>
              </a:srgbClr>
            </a:solidFill>
          </p:spPr>
        </p:sp>
        <p:sp>
          <p:nvSpPr>
            <p:cNvPr name="TextBox 21" id="21"/>
            <p:cNvSpPr txBox="true"/>
            <p:nvPr/>
          </p:nvSpPr>
          <p:spPr>
            <a:xfrm>
              <a:off x="0" y="-47625"/>
              <a:ext cx="108477" cy="413795"/>
            </a:xfrm>
            <a:prstGeom prst="rect">
              <a:avLst/>
            </a:prstGeom>
          </p:spPr>
          <p:txBody>
            <a:bodyPr anchor="ctr" rtlCol="false" tIns="50800" lIns="50800" bIns="50800" rIns="50800"/>
            <a:lstStyle/>
            <a:p>
              <a:pPr algn="ctr">
                <a:lnSpc>
                  <a:spcPts val="2659"/>
                </a:lnSpc>
              </a:pPr>
            </a:p>
          </p:txBody>
        </p:sp>
      </p:grpSp>
      <p:grpSp>
        <p:nvGrpSpPr>
          <p:cNvPr name="Group 22" id="22"/>
          <p:cNvGrpSpPr/>
          <p:nvPr/>
        </p:nvGrpSpPr>
        <p:grpSpPr>
          <a:xfrm rot="-2622763">
            <a:off x="16424128" y="1199942"/>
            <a:ext cx="411875" cy="1390303"/>
            <a:chOff x="0" y="0"/>
            <a:chExt cx="108477" cy="366170"/>
          </a:xfrm>
        </p:grpSpPr>
        <p:sp>
          <p:nvSpPr>
            <p:cNvPr name="Freeform 23" id="23"/>
            <p:cNvSpPr/>
            <p:nvPr/>
          </p:nvSpPr>
          <p:spPr>
            <a:xfrm flipH="false" flipV="false" rot="0">
              <a:off x="0" y="0"/>
              <a:ext cx="108477" cy="366170"/>
            </a:xfrm>
            <a:custGeom>
              <a:avLst/>
              <a:gdLst/>
              <a:ahLst/>
              <a:cxnLst/>
              <a:rect r="r" b="b" t="t" l="l"/>
              <a:pathLst>
                <a:path h="366170" w="108477">
                  <a:moveTo>
                    <a:pt x="0" y="0"/>
                  </a:moveTo>
                  <a:lnTo>
                    <a:pt x="108477" y="0"/>
                  </a:lnTo>
                  <a:lnTo>
                    <a:pt x="108477" y="366170"/>
                  </a:lnTo>
                  <a:lnTo>
                    <a:pt x="0" y="366170"/>
                  </a:lnTo>
                  <a:close/>
                </a:path>
              </a:pathLst>
            </a:custGeom>
            <a:solidFill>
              <a:srgbClr val="373737">
                <a:alpha val="27843"/>
              </a:srgbClr>
            </a:solidFill>
          </p:spPr>
        </p:sp>
        <p:sp>
          <p:nvSpPr>
            <p:cNvPr name="TextBox 24" id="24"/>
            <p:cNvSpPr txBox="true"/>
            <p:nvPr/>
          </p:nvSpPr>
          <p:spPr>
            <a:xfrm>
              <a:off x="0" y="-47625"/>
              <a:ext cx="108477" cy="413795"/>
            </a:xfrm>
            <a:prstGeom prst="rect">
              <a:avLst/>
            </a:prstGeom>
          </p:spPr>
          <p:txBody>
            <a:bodyPr anchor="ctr" rtlCol="false" tIns="50800" lIns="50800" bIns="50800" rIns="50800"/>
            <a:lstStyle/>
            <a:p>
              <a:pPr algn="ctr">
                <a:lnSpc>
                  <a:spcPts val="2659"/>
                </a:lnSpc>
              </a:pPr>
            </a:p>
          </p:txBody>
        </p:sp>
      </p:grpSp>
      <p:grpSp>
        <p:nvGrpSpPr>
          <p:cNvPr name="Group 25" id="25"/>
          <p:cNvGrpSpPr/>
          <p:nvPr/>
        </p:nvGrpSpPr>
        <p:grpSpPr>
          <a:xfrm rot="-7583812">
            <a:off x="11353936" y="1199942"/>
            <a:ext cx="411875" cy="1390303"/>
            <a:chOff x="0" y="0"/>
            <a:chExt cx="108477" cy="366170"/>
          </a:xfrm>
        </p:grpSpPr>
        <p:sp>
          <p:nvSpPr>
            <p:cNvPr name="Freeform 26" id="26"/>
            <p:cNvSpPr/>
            <p:nvPr/>
          </p:nvSpPr>
          <p:spPr>
            <a:xfrm flipH="false" flipV="false" rot="0">
              <a:off x="0" y="0"/>
              <a:ext cx="108477" cy="366170"/>
            </a:xfrm>
            <a:custGeom>
              <a:avLst/>
              <a:gdLst/>
              <a:ahLst/>
              <a:cxnLst/>
              <a:rect r="r" b="b" t="t" l="l"/>
              <a:pathLst>
                <a:path h="366170" w="108477">
                  <a:moveTo>
                    <a:pt x="0" y="0"/>
                  </a:moveTo>
                  <a:lnTo>
                    <a:pt x="108477" y="0"/>
                  </a:lnTo>
                  <a:lnTo>
                    <a:pt x="108477" y="366170"/>
                  </a:lnTo>
                  <a:lnTo>
                    <a:pt x="0" y="366170"/>
                  </a:lnTo>
                  <a:close/>
                </a:path>
              </a:pathLst>
            </a:custGeom>
            <a:solidFill>
              <a:srgbClr val="373737">
                <a:alpha val="27843"/>
              </a:srgbClr>
            </a:solidFill>
          </p:spPr>
        </p:sp>
        <p:sp>
          <p:nvSpPr>
            <p:cNvPr name="TextBox 27" id="27"/>
            <p:cNvSpPr txBox="true"/>
            <p:nvPr/>
          </p:nvSpPr>
          <p:spPr>
            <a:xfrm>
              <a:off x="0" y="-47625"/>
              <a:ext cx="108477" cy="413795"/>
            </a:xfrm>
            <a:prstGeom prst="rect">
              <a:avLst/>
            </a:prstGeom>
          </p:spPr>
          <p:txBody>
            <a:bodyPr anchor="ctr" rtlCol="false" tIns="50800" lIns="50800" bIns="50800" rIns="50800"/>
            <a:lstStyle/>
            <a:p>
              <a:pPr algn="ctr">
                <a:lnSpc>
                  <a:spcPts val="2659"/>
                </a:lnSpc>
              </a:pPr>
            </a:p>
          </p:txBody>
        </p:sp>
      </p:grpSp>
      <p:sp>
        <p:nvSpPr>
          <p:cNvPr name="TextBox 28" id="28"/>
          <p:cNvSpPr txBox="true"/>
          <p:nvPr/>
        </p:nvSpPr>
        <p:spPr>
          <a:xfrm rot="0">
            <a:off x="10509811" y="3475952"/>
            <a:ext cx="7070411" cy="6184379"/>
          </a:xfrm>
          <a:prstGeom prst="rect">
            <a:avLst/>
          </a:prstGeom>
        </p:spPr>
        <p:txBody>
          <a:bodyPr anchor="t" rtlCol="false" tIns="0" lIns="0" bIns="0" rIns="0">
            <a:spAutoFit/>
          </a:bodyPr>
          <a:lstStyle/>
          <a:p>
            <a:pPr marL="574204" indent="-287102" lvl="1">
              <a:lnSpc>
                <a:spcPts val="3723"/>
              </a:lnSpc>
              <a:buFont typeface="Arial"/>
              <a:buChar char="•"/>
            </a:pPr>
            <a:r>
              <a:rPr lang="en-US" sz="2659">
                <a:solidFill>
                  <a:srgbClr val="373737"/>
                </a:solidFill>
                <a:latin typeface="เอฟซี เรนโบว์ Bold"/>
              </a:rPr>
              <a:t>HOLLYANN DAVIS, KILGORE COLLEGE DISABILITY COORDINATOR, AT </a:t>
            </a:r>
            <a:r>
              <a:rPr lang="en-US" sz="2659" u="sng">
                <a:solidFill>
                  <a:srgbClr val="373737"/>
                </a:solidFill>
                <a:latin typeface="เอฟซี เรนโบว์ Bold"/>
                <a:hlinkClick r:id="rId8" tooltip="mailto:hadavis@Kilgore.edu"/>
              </a:rPr>
              <a:t>HADAVIS@KILGORE.EDU</a:t>
            </a:r>
            <a:r>
              <a:rPr lang="en-US" sz="2659">
                <a:solidFill>
                  <a:srgbClr val="373737"/>
                </a:solidFill>
                <a:latin typeface="เอฟซี เรนโบว์ Bold"/>
              </a:rPr>
              <a:t> OR CALL (903) 983-8206 TO SET UP AN APPOINTMENT </a:t>
            </a:r>
          </a:p>
          <a:p>
            <a:pPr>
              <a:lnSpc>
                <a:spcPts val="3723"/>
              </a:lnSpc>
            </a:pPr>
          </a:p>
          <a:p>
            <a:pPr marL="574204" indent="-287102" lvl="1">
              <a:lnSpc>
                <a:spcPts val="3723"/>
              </a:lnSpc>
              <a:buFont typeface="Arial"/>
              <a:buChar char="•"/>
            </a:pPr>
            <a:r>
              <a:rPr lang="en-US" sz="2659">
                <a:solidFill>
                  <a:srgbClr val="373737"/>
                </a:solidFill>
                <a:latin typeface="เอฟซี เรนโบว์ Bold"/>
              </a:rPr>
              <a:t>MRS. DAVIS MUST COMPLETE AN INTAKE AND DEVELOP/COORDINATE ACCOMMODATIONS WITH KILGORE COLLEGE INSTRUCTORS FOR ALL DUAL CREDIT CLASSES.  </a:t>
            </a:r>
          </a:p>
          <a:p>
            <a:pPr>
              <a:lnSpc>
                <a:spcPts val="3723"/>
              </a:lnSpc>
            </a:pPr>
          </a:p>
          <a:p>
            <a:pPr algn="ctr">
              <a:lnSpc>
                <a:spcPts val="3723"/>
              </a:lnSpc>
            </a:pPr>
          </a:p>
        </p:txBody>
      </p:sp>
      <p:sp>
        <p:nvSpPr>
          <p:cNvPr name="Freeform 29" id="29"/>
          <p:cNvSpPr/>
          <p:nvPr/>
        </p:nvSpPr>
        <p:spPr>
          <a:xfrm flipH="false" flipV="false" rot="0">
            <a:off x="17065580" y="8173462"/>
            <a:ext cx="1074226" cy="1411135"/>
          </a:xfrm>
          <a:custGeom>
            <a:avLst/>
            <a:gdLst/>
            <a:ahLst/>
            <a:cxnLst/>
            <a:rect r="r" b="b" t="t" l="l"/>
            <a:pathLst>
              <a:path h="1411135" w="1074226">
                <a:moveTo>
                  <a:pt x="0" y="0"/>
                </a:moveTo>
                <a:lnTo>
                  <a:pt x="1074226" y="0"/>
                </a:lnTo>
                <a:lnTo>
                  <a:pt x="1074226" y="1411135"/>
                </a:lnTo>
                <a:lnTo>
                  <a:pt x="0" y="141113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30" id="30"/>
          <p:cNvSpPr/>
          <p:nvPr/>
        </p:nvSpPr>
        <p:spPr>
          <a:xfrm flipH="false" flipV="false" rot="0">
            <a:off x="6096942" y="8377760"/>
            <a:ext cx="2598803" cy="1544607"/>
          </a:xfrm>
          <a:custGeom>
            <a:avLst/>
            <a:gdLst/>
            <a:ahLst/>
            <a:cxnLst/>
            <a:rect r="r" b="b" t="t" l="l"/>
            <a:pathLst>
              <a:path h="1544607" w="2598803">
                <a:moveTo>
                  <a:pt x="0" y="0"/>
                </a:moveTo>
                <a:lnTo>
                  <a:pt x="2598803" y="0"/>
                </a:lnTo>
                <a:lnTo>
                  <a:pt x="2598803" y="1544607"/>
                </a:lnTo>
                <a:lnTo>
                  <a:pt x="0" y="154460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31" id="31"/>
          <p:cNvSpPr txBox="true"/>
          <p:nvPr/>
        </p:nvSpPr>
        <p:spPr>
          <a:xfrm rot="0">
            <a:off x="678499" y="3808385"/>
            <a:ext cx="7009103" cy="3945548"/>
          </a:xfrm>
          <a:prstGeom prst="rect">
            <a:avLst/>
          </a:prstGeom>
        </p:spPr>
        <p:txBody>
          <a:bodyPr anchor="t" rtlCol="false" tIns="0" lIns="0" bIns="0" rIns="0">
            <a:spAutoFit/>
          </a:bodyPr>
          <a:lstStyle/>
          <a:p>
            <a:pPr marL="790939" indent="-395469" lvl="1">
              <a:lnSpc>
                <a:spcPts val="5128"/>
              </a:lnSpc>
              <a:buFont typeface="Arial"/>
              <a:buChar char="•"/>
            </a:pPr>
            <a:r>
              <a:rPr lang="en-US" sz="3663">
                <a:solidFill>
                  <a:srgbClr val="373737"/>
                </a:solidFill>
                <a:latin typeface="เอฟซี เรนโบว์"/>
              </a:rPr>
              <a:t>CONTACT KILGORE COLLEGE DISABILITY SERVICES FOR ACCOMMODATIONS IN DUAL CREDIT COURSES.</a:t>
            </a:r>
          </a:p>
          <a:p>
            <a:pPr algn="ctr">
              <a:lnSpc>
                <a:spcPts val="5128"/>
              </a:lnSpc>
            </a:pP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795C32"/>
        </a:solidFill>
      </p:bgPr>
    </p:bg>
    <p:spTree>
      <p:nvGrpSpPr>
        <p:cNvPr id="1" name=""/>
        <p:cNvGrpSpPr/>
        <p:nvPr/>
      </p:nvGrpSpPr>
      <p:grpSpPr>
        <a:xfrm>
          <a:off x="0" y="0"/>
          <a:ext cx="0" cy="0"/>
          <a:chOff x="0" y="0"/>
          <a:chExt cx="0" cy="0"/>
        </a:xfrm>
      </p:grpSpPr>
      <p:sp>
        <p:nvSpPr>
          <p:cNvPr name="Freeform 2" id="2"/>
          <p:cNvSpPr/>
          <p:nvPr/>
        </p:nvSpPr>
        <p:spPr>
          <a:xfrm flipH="false" flipV="false" rot="-7351381">
            <a:off x="14972160" y="-3368866"/>
            <a:ext cx="4200452" cy="5938942"/>
          </a:xfrm>
          <a:custGeom>
            <a:avLst/>
            <a:gdLst/>
            <a:ahLst/>
            <a:cxnLst/>
            <a:rect r="r" b="b" t="t" l="l"/>
            <a:pathLst>
              <a:path h="5938942" w="4200452">
                <a:moveTo>
                  <a:pt x="0" y="0"/>
                </a:moveTo>
                <a:lnTo>
                  <a:pt x="4200452" y="0"/>
                </a:lnTo>
                <a:lnTo>
                  <a:pt x="4200452" y="5938942"/>
                </a:lnTo>
                <a:lnTo>
                  <a:pt x="0" y="593894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1193691">
            <a:off x="15375789" y="3947180"/>
            <a:ext cx="2238907" cy="8942567"/>
            <a:chOff x="0" y="0"/>
            <a:chExt cx="2985209" cy="11923422"/>
          </a:xfrm>
        </p:grpSpPr>
        <p:grpSp>
          <p:nvGrpSpPr>
            <p:cNvPr name="Group 4" id="4"/>
            <p:cNvGrpSpPr/>
            <p:nvPr/>
          </p:nvGrpSpPr>
          <p:grpSpPr>
            <a:xfrm rot="-463612">
              <a:off x="182432" y="81756"/>
              <a:ext cx="1405813" cy="2808667"/>
              <a:chOff x="0" y="0"/>
              <a:chExt cx="277692" cy="554798"/>
            </a:xfrm>
          </p:grpSpPr>
          <p:sp>
            <p:nvSpPr>
              <p:cNvPr name="Freeform 5" id="5"/>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795C32"/>
              </a:solidFill>
            </p:spPr>
          </p:sp>
          <p:sp>
            <p:nvSpPr>
              <p:cNvPr name="TextBox 6" id="6"/>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463612">
              <a:off x="587276" y="3065504"/>
              <a:ext cx="1405813" cy="2808667"/>
              <a:chOff x="0" y="0"/>
              <a:chExt cx="277692" cy="554798"/>
            </a:xfrm>
          </p:grpSpPr>
          <p:sp>
            <p:nvSpPr>
              <p:cNvPr name="Freeform 8" id="8"/>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FE692"/>
              </a:solidFill>
            </p:spPr>
          </p:sp>
          <p:sp>
            <p:nvSpPr>
              <p:cNvPr name="TextBox 9" id="9"/>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463612">
              <a:off x="992120" y="6049252"/>
              <a:ext cx="1405813" cy="2808667"/>
              <a:chOff x="0" y="0"/>
              <a:chExt cx="277692" cy="554798"/>
            </a:xfrm>
          </p:grpSpPr>
          <p:sp>
            <p:nvSpPr>
              <p:cNvPr name="Freeform 11" id="11"/>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DC9C3"/>
              </a:solidFill>
            </p:spPr>
          </p:sp>
          <p:sp>
            <p:nvSpPr>
              <p:cNvPr name="TextBox 12" id="12"/>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463612">
              <a:off x="1396963" y="9033000"/>
              <a:ext cx="1405813" cy="2808667"/>
              <a:chOff x="0" y="0"/>
              <a:chExt cx="277692" cy="554798"/>
            </a:xfrm>
          </p:grpSpPr>
          <p:sp>
            <p:nvSpPr>
              <p:cNvPr name="Freeform 14" id="14"/>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D8EEFF"/>
              </a:solidFill>
            </p:spPr>
          </p:sp>
          <p:sp>
            <p:nvSpPr>
              <p:cNvPr name="TextBox 15" id="15"/>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sp>
        <p:nvSpPr>
          <p:cNvPr name="Freeform 16" id="16"/>
          <p:cNvSpPr/>
          <p:nvPr/>
        </p:nvSpPr>
        <p:spPr>
          <a:xfrm flipH="false" flipV="false" rot="-4755613">
            <a:off x="11076805" y="7252712"/>
            <a:ext cx="9598456" cy="2519595"/>
          </a:xfrm>
          <a:custGeom>
            <a:avLst/>
            <a:gdLst/>
            <a:ahLst/>
            <a:cxnLst/>
            <a:rect r="r" b="b" t="t" l="l"/>
            <a:pathLst>
              <a:path h="2519595" w="9598456">
                <a:moveTo>
                  <a:pt x="0" y="0"/>
                </a:moveTo>
                <a:lnTo>
                  <a:pt x="9598456" y="0"/>
                </a:lnTo>
                <a:lnTo>
                  <a:pt x="9598456" y="2519595"/>
                </a:lnTo>
                <a:lnTo>
                  <a:pt x="0" y="2519595"/>
                </a:lnTo>
                <a:lnTo>
                  <a:pt x="0" y="0"/>
                </a:lnTo>
                <a:close/>
              </a:path>
            </a:pathLst>
          </a:custGeom>
          <a:blipFill>
            <a:blip r:embed="rId4"/>
            <a:stretch>
              <a:fillRect l="0" t="0" r="0" b="0"/>
            </a:stretch>
          </a:blipFill>
        </p:spPr>
      </p:sp>
      <p:sp>
        <p:nvSpPr>
          <p:cNvPr name="Freeform 17" id="17"/>
          <p:cNvSpPr/>
          <p:nvPr/>
        </p:nvSpPr>
        <p:spPr>
          <a:xfrm flipH="false" flipV="false" rot="-8991638">
            <a:off x="10032972" y="1537386"/>
            <a:ext cx="5743684" cy="3285078"/>
          </a:xfrm>
          <a:custGeom>
            <a:avLst/>
            <a:gdLst/>
            <a:ahLst/>
            <a:cxnLst/>
            <a:rect r="r" b="b" t="t" l="l"/>
            <a:pathLst>
              <a:path h="3285078" w="5743684">
                <a:moveTo>
                  <a:pt x="0" y="0"/>
                </a:moveTo>
                <a:lnTo>
                  <a:pt x="5743684" y="0"/>
                </a:lnTo>
                <a:lnTo>
                  <a:pt x="5743684" y="3285078"/>
                </a:lnTo>
                <a:lnTo>
                  <a:pt x="0" y="328507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8" id="18"/>
          <p:cNvSpPr/>
          <p:nvPr/>
        </p:nvSpPr>
        <p:spPr>
          <a:xfrm flipH="false" flipV="false" rot="-711319">
            <a:off x="13649081" y="-52658"/>
            <a:ext cx="1173273" cy="2162716"/>
          </a:xfrm>
          <a:custGeom>
            <a:avLst/>
            <a:gdLst/>
            <a:ahLst/>
            <a:cxnLst/>
            <a:rect r="r" b="b" t="t" l="l"/>
            <a:pathLst>
              <a:path h="2162716" w="1173273">
                <a:moveTo>
                  <a:pt x="0" y="0"/>
                </a:moveTo>
                <a:lnTo>
                  <a:pt x="1173273" y="0"/>
                </a:lnTo>
                <a:lnTo>
                  <a:pt x="1173273" y="2162716"/>
                </a:lnTo>
                <a:lnTo>
                  <a:pt x="0" y="216271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9" id="19"/>
          <p:cNvGrpSpPr/>
          <p:nvPr/>
        </p:nvGrpSpPr>
        <p:grpSpPr>
          <a:xfrm rot="711303">
            <a:off x="1721769" y="1650944"/>
            <a:ext cx="14413257" cy="13787502"/>
            <a:chOff x="0" y="0"/>
            <a:chExt cx="3796084" cy="3631276"/>
          </a:xfrm>
        </p:grpSpPr>
        <p:sp>
          <p:nvSpPr>
            <p:cNvPr name="Freeform 20" id="20"/>
            <p:cNvSpPr/>
            <p:nvPr/>
          </p:nvSpPr>
          <p:spPr>
            <a:xfrm flipH="false" flipV="false" rot="0">
              <a:off x="0" y="0"/>
              <a:ext cx="3796084" cy="3631276"/>
            </a:xfrm>
            <a:custGeom>
              <a:avLst/>
              <a:gdLst/>
              <a:ahLst/>
              <a:cxnLst/>
              <a:rect r="r" b="b" t="t" l="l"/>
              <a:pathLst>
                <a:path h="3631276" w="3796084">
                  <a:moveTo>
                    <a:pt x="0" y="0"/>
                  </a:moveTo>
                  <a:lnTo>
                    <a:pt x="3796084" y="0"/>
                  </a:lnTo>
                  <a:lnTo>
                    <a:pt x="3796084" y="3631276"/>
                  </a:lnTo>
                  <a:lnTo>
                    <a:pt x="0" y="3631276"/>
                  </a:lnTo>
                  <a:close/>
                </a:path>
              </a:pathLst>
            </a:custGeom>
            <a:solidFill>
              <a:srgbClr val="FFD8D3"/>
            </a:solidFill>
          </p:spPr>
        </p:sp>
        <p:sp>
          <p:nvSpPr>
            <p:cNvPr name="TextBox 21" id="21"/>
            <p:cNvSpPr txBox="true"/>
            <p:nvPr/>
          </p:nvSpPr>
          <p:spPr>
            <a:xfrm>
              <a:off x="0" y="-47625"/>
              <a:ext cx="3796084" cy="3678901"/>
            </a:xfrm>
            <a:prstGeom prst="rect">
              <a:avLst/>
            </a:prstGeom>
          </p:spPr>
          <p:txBody>
            <a:bodyPr anchor="ctr" rtlCol="false" tIns="50800" lIns="50800" bIns="50800" rIns="50800"/>
            <a:lstStyle/>
            <a:p>
              <a:pPr algn="ctr">
                <a:lnSpc>
                  <a:spcPts val="2659"/>
                </a:lnSpc>
              </a:pPr>
            </a:p>
          </p:txBody>
        </p:sp>
      </p:grpSp>
      <p:sp>
        <p:nvSpPr>
          <p:cNvPr name="Freeform 22" id="22"/>
          <p:cNvSpPr/>
          <p:nvPr/>
        </p:nvSpPr>
        <p:spPr>
          <a:xfrm flipH="false" flipV="false" rot="723674">
            <a:off x="1870304" y="1657314"/>
            <a:ext cx="14335750" cy="14309685"/>
          </a:xfrm>
          <a:custGeom>
            <a:avLst/>
            <a:gdLst/>
            <a:ahLst/>
            <a:cxnLst/>
            <a:rect r="r" b="b" t="t" l="l"/>
            <a:pathLst>
              <a:path h="14309685" w="14335750">
                <a:moveTo>
                  <a:pt x="0" y="0"/>
                </a:moveTo>
                <a:lnTo>
                  <a:pt x="14335750" y="0"/>
                </a:lnTo>
                <a:lnTo>
                  <a:pt x="14335750" y="14309685"/>
                </a:lnTo>
                <a:lnTo>
                  <a:pt x="0" y="1430968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3" id="23"/>
          <p:cNvSpPr/>
          <p:nvPr/>
        </p:nvSpPr>
        <p:spPr>
          <a:xfrm flipH="false" flipV="false" rot="606299">
            <a:off x="1520078" y="628111"/>
            <a:ext cx="1324655" cy="10558842"/>
          </a:xfrm>
          <a:custGeom>
            <a:avLst/>
            <a:gdLst/>
            <a:ahLst/>
            <a:cxnLst/>
            <a:rect r="r" b="b" t="t" l="l"/>
            <a:pathLst>
              <a:path h="10558842" w="1324655">
                <a:moveTo>
                  <a:pt x="0" y="0"/>
                </a:moveTo>
                <a:lnTo>
                  <a:pt x="1324655" y="0"/>
                </a:lnTo>
                <a:lnTo>
                  <a:pt x="1324655" y="10558842"/>
                </a:lnTo>
                <a:lnTo>
                  <a:pt x="0" y="1055884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24" id="24"/>
          <p:cNvGrpSpPr/>
          <p:nvPr/>
        </p:nvGrpSpPr>
        <p:grpSpPr>
          <a:xfrm rot="711303">
            <a:off x="3260917" y="4062468"/>
            <a:ext cx="13272947" cy="4788655"/>
            <a:chOff x="0" y="0"/>
            <a:chExt cx="3495756" cy="1261209"/>
          </a:xfrm>
        </p:grpSpPr>
        <p:sp>
          <p:nvSpPr>
            <p:cNvPr name="Freeform 25" id="25"/>
            <p:cNvSpPr/>
            <p:nvPr/>
          </p:nvSpPr>
          <p:spPr>
            <a:xfrm flipH="false" flipV="false" rot="0">
              <a:off x="0" y="0"/>
              <a:ext cx="3495756" cy="1261209"/>
            </a:xfrm>
            <a:custGeom>
              <a:avLst/>
              <a:gdLst/>
              <a:ahLst/>
              <a:cxnLst/>
              <a:rect r="r" b="b" t="t" l="l"/>
              <a:pathLst>
                <a:path h="1261209" w="3495756">
                  <a:moveTo>
                    <a:pt x="0" y="0"/>
                  </a:moveTo>
                  <a:lnTo>
                    <a:pt x="3495756" y="0"/>
                  </a:lnTo>
                  <a:lnTo>
                    <a:pt x="3495756" y="1261209"/>
                  </a:lnTo>
                  <a:lnTo>
                    <a:pt x="0" y="1261209"/>
                  </a:lnTo>
                  <a:close/>
                </a:path>
              </a:pathLst>
            </a:custGeom>
            <a:solidFill>
              <a:srgbClr val="FFFFFF"/>
            </a:solidFill>
          </p:spPr>
        </p:sp>
        <p:sp>
          <p:nvSpPr>
            <p:cNvPr name="TextBox 26" id="26"/>
            <p:cNvSpPr txBox="true"/>
            <p:nvPr/>
          </p:nvSpPr>
          <p:spPr>
            <a:xfrm>
              <a:off x="0" y="-47625"/>
              <a:ext cx="3495756" cy="1308834"/>
            </a:xfrm>
            <a:prstGeom prst="rect">
              <a:avLst/>
            </a:prstGeom>
          </p:spPr>
          <p:txBody>
            <a:bodyPr anchor="ctr" rtlCol="false" tIns="50800" lIns="50800" bIns="50800" rIns="50800"/>
            <a:lstStyle/>
            <a:p>
              <a:pPr algn="ctr">
                <a:lnSpc>
                  <a:spcPts val="2659"/>
                </a:lnSpc>
              </a:pPr>
            </a:p>
          </p:txBody>
        </p:sp>
      </p:grpSp>
      <p:sp>
        <p:nvSpPr>
          <p:cNvPr name="TextBox 27" id="27"/>
          <p:cNvSpPr txBox="true"/>
          <p:nvPr/>
        </p:nvSpPr>
        <p:spPr>
          <a:xfrm rot="712925">
            <a:off x="3349325" y="3956366"/>
            <a:ext cx="13117941" cy="3010639"/>
          </a:xfrm>
          <a:prstGeom prst="rect">
            <a:avLst/>
          </a:prstGeom>
        </p:spPr>
        <p:txBody>
          <a:bodyPr anchor="t" rtlCol="false" tIns="0" lIns="0" bIns="0" rIns="0">
            <a:spAutoFit/>
          </a:bodyPr>
          <a:lstStyle/>
          <a:p>
            <a:pPr algn="ctr">
              <a:lnSpc>
                <a:spcPts val="8354"/>
              </a:lnSpc>
            </a:pPr>
            <a:r>
              <a:rPr lang="en-US" sz="5967">
                <a:solidFill>
                  <a:srgbClr val="373737"/>
                </a:solidFill>
                <a:latin typeface="Paytone One"/>
              </a:rPr>
              <a:t>I’M LOOKING FORWARD TO AN AWESOME YEAR IN DUAL CREDIT!</a:t>
            </a:r>
          </a:p>
          <a:p>
            <a:pPr algn="ctr">
              <a:lnSpc>
                <a:spcPts val="7313"/>
              </a:lnSpc>
            </a:pPr>
          </a:p>
        </p:txBody>
      </p:sp>
      <p:sp>
        <p:nvSpPr>
          <p:cNvPr name="Freeform 28" id="28"/>
          <p:cNvSpPr/>
          <p:nvPr/>
        </p:nvSpPr>
        <p:spPr>
          <a:xfrm flipH="false" flipV="false" rot="642909">
            <a:off x="7598719" y="207701"/>
            <a:ext cx="2466841" cy="2480370"/>
          </a:xfrm>
          <a:custGeom>
            <a:avLst/>
            <a:gdLst/>
            <a:ahLst/>
            <a:cxnLst/>
            <a:rect r="r" b="b" t="t" l="l"/>
            <a:pathLst>
              <a:path h="2480370" w="2466841">
                <a:moveTo>
                  <a:pt x="0" y="0"/>
                </a:moveTo>
                <a:lnTo>
                  <a:pt x="2466841" y="0"/>
                </a:lnTo>
                <a:lnTo>
                  <a:pt x="2466841" y="2480370"/>
                </a:lnTo>
                <a:lnTo>
                  <a:pt x="0" y="248037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29" id="29"/>
          <p:cNvSpPr txBox="true"/>
          <p:nvPr/>
        </p:nvSpPr>
        <p:spPr>
          <a:xfrm rot="712925">
            <a:off x="2970287" y="6361029"/>
            <a:ext cx="13117941" cy="1953364"/>
          </a:xfrm>
          <a:prstGeom prst="rect">
            <a:avLst/>
          </a:prstGeom>
        </p:spPr>
        <p:txBody>
          <a:bodyPr anchor="t" rtlCol="false" tIns="0" lIns="0" bIns="0" rIns="0">
            <a:spAutoFit/>
          </a:bodyPr>
          <a:lstStyle/>
          <a:p>
            <a:pPr algn="ctr">
              <a:lnSpc>
                <a:spcPts val="8354"/>
              </a:lnSpc>
            </a:pPr>
            <a:r>
              <a:rPr lang="en-US" sz="5967">
                <a:solidFill>
                  <a:srgbClr val="898888"/>
                </a:solidFill>
                <a:latin typeface="Paytone One"/>
              </a:rPr>
              <a:t>QUESTIONS – PLEASE CONTACT</a:t>
            </a:r>
          </a:p>
          <a:p>
            <a:pPr algn="ctr">
              <a:lnSpc>
                <a:spcPts val="7313"/>
              </a:lnSpc>
            </a:pPr>
          </a:p>
        </p:txBody>
      </p:sp>
      <p:sp>
        <p:nvSpPr>
          <p:cNvPr name="TextBox 30" id="30"/>
          <p:cNvSpPr txBox="true"/>
          <p:nvPr/>
        </p:nvSpPr>
        <p:spPr>
          <a:xfrm rot="712925">
            <a:off x="2711484" y="7513068"/>
            <a:ext cx="13121690" cy="1928621"/>
          </a:xfrm>
          <a:prstGeom prst="rect">
            <a:avLst/>
          </a:prstGeom>
        </p:spPr>
        <p:txBody>
          <a:bodyPr anchor="t" rtlCol="false" tIns="0" lIns="0" bIns="0" rIns="0">
            <a:spAutoFit/>
          </a:bodyPr>
          <a:lstStyle/>
          <a:p>
            <a:pPr algn="ctr">
              <a:lnSpc>
                <a:spcPts val="5330"/>
              </a:lnSpc>
            </a:pPr>
            <a:r>
              <a:rPr lang="en-US" sz="3807">
                <a:solidFill>
                  <a:srgbClr val="373737"/>
                </a:solidFill>
                <a:latin typeface="Noto Serif Ethiopic Condensed Bold"/>
              </a:rPr>
              <a:t>KRISTYL HESTER, GISD DUAL CREDIT/CTE COORDINATOR</a:t>
            </a:r>
          </a:p>
          <a:p>
            <a:pPr algn="ctr">
              <a:lnSpc>
                <a:spcPts val="5330"/>
              </a:lnSpc>
            </a:pPr>
            <a:r>
              <a:rPr lang="en-US" sz="3807">
                <a:solidFill>
                  <a:srgbClr val="373737"/>
                </a:solidFill>
                <a:latin typeface="Noto Serif Ethiopic Condensed Bold"/>
              </a:rPr>
              <a:t>HESTERK@GLADEWATERISD.COM </a:t>
            </a:r>
          </a:p>
          <a:p>
            <a:pPr algn="ctr">
              <a:lnSpc>
                <a:spcPts val="4665"/>
              </a:lnSpc>
            </a:pP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795C32"/>
        </a:solidFill>
      </p:bgPr>
    </p:bg>
    <p:spTree>
      <p:nvGrpSpPr>
        <p:cNvPr id="1" name=""/>
        <p:cNvGrpSpPr/>
        <p:nvPr/>
      </p:nvGrpSpPr>
      <p:grpSpPr>
        <a:xfrm>
          <a:off x="0" y="0"/>
          <a:ext cx="0" cy="0"/>
          <a:chOff x="0" y="0"/>
          <a:chExt cx="0" cy="0"/>
        </a:xfrm>
      </p:grpSpPr>
      <p:grpSp>
        <p:nvGrpSpPr>
          <p:cNvPr name="Group 2" id="2"/>
          <p:cNvGrpSpPr/>
          <p:nvPr/>
        </p:nvGrpSpPr>
        <p:grpSpPr>
          <a:xfrm rot="0">
            <a:off x="7175827" y="0"/>
            <a:ext cx="15067362" cy="13787502"/>
            <a:chOff x="0" y="0"/>
            <a:chExt cx="20089817" cy="18383336"/>
          </a:xfrm>
        </p:grpSpPr>
        <p:grpSp>
          <p:nvGrpSpPr>
            <p:cNvPr name="Group 3" id="3"/>
            <p:cNvGrpSpPr/>
            <p:nvPr/>
          </p:nvGrpSpPr>
          <p:grpSpPr>
            <a:xfrm rot="0">
              <a:off x="872141" y="0"/>
              <a:ext cx="19217676" cy="18383336"/>
              <a:chOff x="0" y="0"/>
              <a:chExt cx="3796084" cy="3631276"/>
            </a:xfrm>
          </p:grpSpPr>
          <p:sp>
            <p:nvSpPr>
              <p:cNvPr name="Freeform 4" id="4"/>
              <p:cNvSpPr/>
              <p:nvPr/>
            </p:nvSpPr>
            <p:spPr>
              <a:xfrm flipH="false" flipV="false" rot="0">
                <a:off x="0" y="0"/>
                <a:ext cx="3796084" cy="3631276"/>
              </a:xfrm>
              <a:custGeom>
                <a:avLst/>
                <a:gdLst/>
                <a:ahLst/>
                <a:cxnLst/>
                <a:rect r="r" b="b" t="t" l="l"/>
                <a:pathLst>
                  <a:path h="3631276" w="3796084">
                    <a:moveTo>
                      <a:pt x="0" y="0"/>
                    </a:moveTo>
                    <a:lnTo>
                      <a:pt x="3796084" y="0"/>
                    </a:lnTo>
                    <a:lnTo>
                      <a:pt x="3796084" y="3631276"/>
                    </a:lnTo>
                    <a:lnTo>
                      <a:pt x="0" y="3631276"/>
                    </a:lnTo>
                    <a:close/>
                  </a:path>
                </a:pathLst>
              </a:custGeom>
              <a:solidFill>
                <a:srgbClr val="FFFFFF"/>
              </a:solidFill>
            </p:spPr>
          </p:sp>
          <p:sp>
            <p:nvSpPr>
              <p:cNvPr name="TextBox 5" id="5"/>
              <p:cNvSpPr txBox="true"/>
              <p:nvPr/>
            </p:nvSpPr>
            <p:spPr>
              <a:xfrm>
                <a:off x="0" y="-47625"/>
                <a:ext cx="3796084" cy="367890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48879">
              <a:off x="99994" y="403767"/>
              <a:ext cx="1766206" cy="14078456"/>
            </a:xfrm>
            <a:custGeom>
              <a:avLst/>
              <a:gdLst/>
              <a:ahLst/>
              <a:cxnLst/>
              <a:rect r="r" b="b" t="t" l="l"/>
              <a:pathLst>
                <a:path h="14078456" w="1766206">
                  <a:moveTo>
                    <a:pt x="0" y="0"/>
                  </a:moveTo>
                  <a:lnTo>
                    <a:pt x="1766207" y="0"/>
                  </a:lnTo>
                  <a:lnTo>
                    <a:pt x="1766207" y="14078455"/>
                  </a:lnTo>
                  <a:lnTo>
                    <a:pt x="0" y="1407845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7" id="7"/>
          <p:cNvGrpSpPr/>
          <p:nvPr/>
        </p:nvGrpSpPr>
        <p:grpSpPr>
          <a:xfrm rot="0">
            <a:off x="8947329" y="2395065"/>
            <a:ext cx="8682086" cy="7174007"/>
            <a:chOff x="0" y="0"/>
            <a:chExt cx="2286640" cy="1889450"/>
          </a:xfrm>
        </p:grpSpPr>
        <p:sp>
          <p:nvSpPr>
            <p:cNvPr name="Freeform 8" id="8"/>
            <p:cNvSpPr/>
            <p:nvPr/>
          </p:nvSpPr>
          <p:spPr>
            <a:xfrm flipH="false" flipV="false" rot="0">
              <a:off x="0" y="0"/>
              <a:ext cx="2286640" cy="1889450"/>
            </a:xfrm>
            <a:custGeom>
              <a:avLst/>
              <a:gdLst/>
              <a:ahLst/>
              <a:cxnLst/>
              <a:rect r="r" b="b" t="t" l="l"/>
              <a:pathLst>
                <a:path h="1889450" w="2286640">
                  <a:moveTo>
                    <a:pt x="57961" y="0"/>
                  </a:moveTo>
                  <a:lnTo>
                    <a:pt x="2228679" y="0"/>
                  </a:lnTo>
                  <a:cubicBezTo>
                    <a:pt x="2244051" y="0"/>
                    <a:pt x="2258794" y="6107"/>
                    <a:pt x="2269663" y="16976"/>
                  </a:cubicBezTo>
                  <a:cubicBezTo>
                    <a:pt x="2280533" y="27846"/>
                    <a:pt x="2286640" y="42589"/>
                    <a:pt x="2286640" y="57961"/>
                  </a:cubicBezTo>
                  <a:lnTo>
                    <a:pt x="2286640" y="1831489"/>
                  </a:lnTo>
                  <a:cubicBezTo>
                    <a:pt x="2286640" y="1846861"/>
                    <a:pt x="2280533" y="1861604"/>
                    <a:pt x="2269663" y="1872474"/>
                  </a:cubicBezTo>
                  <a:cubicBezTo>
                    <a:pt x="2258794" y="1883344"/>
                    <a:pt x="2244051" y="1889450"/>
                    <a:pt x="2228679" y="1889450"/>
                  </a:cubicBezTo>
                  <a:lnTo>
                    <a:pt x="57961" y="1889450"/>
                  </a:lnTo>
                  <a:cubicBezTo>
                    <a:pt x="42589" y="1889450"/>
                    <a:pt x="27846" y="1883344"/>
                    <a:pt x="16976" y="1872474"/>
                  </a:cubicBezTo>
                  <a:cubicBezTo>
                    <a:pt x="6107" y="1861604"/>
                    <a:pt x="0" y="1846861"/>
                    <a:pt x="0" y="1831489"/>
                  </a:cubicBezTo>
                  <a:lnTo>
                    <a:pt x="0" y="57961"/>
                  </a:lnTo>
                  <a:cubicBezTo>
                    <a:pt x="0" y="42589"/>
                    <a:pt x="6107" y="27846"/>
                    <a:pt x="16976" y="16976"/>
                  </a:cubicBezTo>
                  <a:cubicBezTo>
                    <a:pt x="27846" y="6107"/>
                    <a:pt x="42589" y="0"/>
                    <a:pt x="57961" y="0"/>
                  </a:cubicBezTo>
                  <a:close/>
                </a:path>
              </a:pathLst>
            </a:custGeom>
            <a:solidFill>
              <a:srgbClr val="000000">
                <a:alpha val="0"/>
              </a:srgbClr>
            </a:solidFill>
            <a:ln w="28575" cap="rnd">
              <a:solidFill>
                <a:srgbClr val="795C32"/>
              </a:solidFill>
              <a:prstDash val="solid"/>
              <a:round/>
            </a:ln>
          </p:spPr>
        </p:sp>
        <p:sp>
          <p:nvSpPr>
            <p:cNvPr name="TextBox 9" id="9"/>
            <p:cNvSpPr txBox="true"/>
            <p:nvPr/>
          </p:nvSpPr>
          <p:spPr>
            <a:xfrm>
              <a:off x="0" y="-47625"/>
              <a:ext cx="2286640" cy="1937075"/>
            </a:xfrm>
            <a:prstGeom prst="rect">
              <a:avLst/>
            </a:prstGeom>
          </p:spPr>
          <p:txBody>
            <a:bodyPr anchor="ctr" rtlCol="false" tIns="50800" lIns="50800" bIns="50800" rIns="50800"/>
            <a:lstStyle/>
            <a:p>
              <a:pPr algn="ctr">
                <a:lnSpc>
                  <a:spcPts val="2659"/>
                </a:lnSpc>
              </a:pPr>
            </a:p>
          </p:txBody>
        </p:sp>
      </p:grpSp>
      <p:sp>
        <p:nvSpPr>
          <p:cNvPr name="TextBox 10" id="10"/>
          <p:cNvSpPr txBox="true"/>
          <p:nvPr/>
        </p:nvSpPr>
        <p:spPr>
          <a:xfrm rot="0">
            <a:off x="9144000" y="728521"/>
            <a:ext cx="8107209" cy="1008542"/>
          </a:xfrm>
          <a:prstGeom prst="rect">
            <a:avLst/>
          </a:prstGeom>
        </p:spPr>
        <p:txBody>
          <a:bodyPr anchor="t" rtlCol="false" tIns="0" lIns="0" bIns="0" rIns="0">
            <a:spAutoFit/>
          </a:bodyPr>
          <a:lstStyle/>
          <a:p>
            <a:pPr algn="ctr">
              <a:lnSpc>
                <a:spcPts val="8237"/>
              </a:lnSpc>
            </a:pPr>
            <a:r>
              <a:rPr lang="en-US" sz="5884">
                <a:solidFill>
                  <a:srgbClr val="373737"/>
                </a:solidFill>
                <a:latin typeface="Paytone One"/>
              </a:rPr>
              <a:t>REGISTRATION LINK</a:t>
            </a:r>
          </a:p>
        </p:txBody>
      </p:sp>
      <p:sp>
        <p:nvSpPr>
          <p:cNvPr name="TextBox 11" id="11"/>
          <p:cNvSpPr txBox="true"/>
          <p:nvPr/>
        </p:nvSpPr>
        <p:spPr>
          <a:xfrm rot="0">
            <a:off x="9245884" y="2356851"/>
            <a:ext cx="8383530" cy="7917911"/>
          </a:xfrm>
          <a:prstGeom prst="rect">
            <a:avLst/>
          </a:prstGeom>
        </p:spPr>
        <p:txBody>
          <a:bodyPr anchor="t" rtlCol="false" tIns="0" lIns="0" bIns="0" rIns="0">
            <a:spAutoFit/>
          </a:bodyPr>
          <a:lstStyle/>
          <a:p>
            <a:pPr algn="ctr">
              <a:lnSpc>
                <a:spcPts val="5629"/>
              </a:lnSpc>
            </a:pPr>
            <a:r>
              <a:rPr lang="en-US" sz="4021">
                <a:solidFill>
                  <a:srgbClr val="373737"/>
                </a:solidFill>
                <a:latin typeface="เอฟซี เรนโบว์"/>
              </a:rPr>
              <a:t>CLICK BELOW or SCAN QR CODE TO REGISTER FOR   2024-2025 DUAL CREDIT CLASSES AT GLADEWATER HIGH SCHOOL</a:t>
            </a:r>
          </a:p>
          <a:p>
            <a:pPr algn="ctr">
              <a:lnSpc>
                <a:spcPts val="5629"/>
              </a:lnSpc>
            </a:pPr>
          </a:p>
          <a:p>
            <a:pPr algn="ctr">
              <a:lnSpc>
                <a:spcPts val="5629"/>
              </a:lnSpc>
            </a:pPr>
          </a:p>
          <a:p>
            <a:pPr algn="ctr">
              <a:lnSpc>
                <a:spcPts val="5629"/>
              </a:lnSpc>
            </a:pPr>
            <a:r>
              <a:rPr lang="en-US" sz="4021">
                <a:solidFill>
                  <a:srgbClr val="373737"/>
                </a:solidFill>
                <a:latin typeface="เอฟซี เรนโบว์ Bold"/>
              </a:rPr>
              <a:t>LINK: </a:t>
            </a:r>
            <a:r>
              <a:rPr lang="en-US" sz="4021" u="sng">
                <a:solidFill>
                  <a:srgbClr val="373737"/>
                </a:solidFill>
                <a:latin typeface="เอฟซี เรนโบว์ Bold"/>
                <a:hlinkClick r:id="rId4" tooltip="https://forms.gle/Dp3Y1MwSfDyea9cG7"/>
              </a:rPr>
              <a:t>DUAL CREDIT REGISTRATION</a:t>
            </a:r>
          </a:p>
          <a:p>
            <a:pPr algn="ctr">
              <a:lnSpc>
                <a:spcPts val="5629"/>
              </a:lnSpc>
            </a:pPr>
          </a:p>
          <a:p>
            <a:pPr algn="ctr">
              <a:lnSpc>
                <a:spcPts val="5629"/>
              </a:lnSpc>
            </a:pPr>
          </a:p>
          <a:p>
            <a:pPr algn="ctr">
              <a:lnSpc>
                <a:spcPts val="5629"/>
              </a:lnSpc>
            </a:pPr>
          </a:p>
        </p:txBody>
      </p:sp>
      <p:grpSp>
        <p:nvGrpSpPr>
          <p:cNvPr name="Group 12" id="12"/>
          <p:cNvGrpSpPr/>
          <p:nvPr/>
        </p:nvGrpSpPr>
        <p:grpSpPr>
          <a:xfrm rot="0">
            <a:off x="1759404" y="2902404"/>
            <a:ext cx="4114800" cy="4114800"/>
            <a:chOff x="0" y="0"/>
            <a:chExt cx="5486400" cy="5486400"/>
          </a:xfrm>
        </p:grpSpPr>
        <p:sp>
          <p:nvSpPr>
            <p:cNvPr name="Freeform 13" id="13"/>
            <p:cNvSpPr/>
            <p:nvPr/>
          </p:nvSpPr>
          <p:spPr>
            <a:xfrm flipH="false" flipV="false" rot="0">
              <a:off x="0" y="0"/>
              <a:ext cx="5486400" cy="5486400"/>
            </a:xfrm>
            <a:custGeom>
              <a:avLst/>
              <a:gdLst/>
              <a:ahLst/>
              <a:cxnLst/>
              <a:rect r="r" b="b" t="t" l="l"/>
              <a:pathLst>
                <a:path h="5486400" w="5486400">
                  <a:moveTo>
                    <a:pt x="0" y="0"/>
                  </a:moveTo>
                  <a:lnTo>
                    <a:pt x="5486400" y="0"/>
                  </a:lnTo>
                  <a:lnTo>
                    <a:pt x="5486400" y="5486400"/>
                  </a:lnTo>
                  <a:lnTo>
                    <a:pt x="0" y="54864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795C32"/>
        </a:solidFill>
      </p:bgPr>
    </p:bg>
    <p:spTree>
      <p:nvGrpSpPr>
        <p:cNvPr id="1" name=""/>
        <p:cNvGrpSpPr/>
        <p:nvPr/>
      </p:nvGrpSpPr>
      <p:grpSpPr>
        <a:xfrm>
          <a:off x="0" y="0"/>
          <a:ext cx="0" cy="0"/>
          <a:chOff x="0" y="0"/>
          <a:chExt cx="0" cy="0"/>
        </a:xfrm>
      </p:grpSpPr>
      <p:sp>
        <p:nvSpPr>
          <p:cNvPr name="Freeform 2" id="2"/>
          <p:cNvSpPr/>
          <p:nvPr/>
        </p:nvSpPr>
        <p:spPr>
          <a:xfrm flipH="false" flipV="false" rot="1074498">
            <a:off x="1942030" y="-1339036"/>
            <a:ext cx="6338431" cy="6939172"/>
          </a:xfrm>
          <a:custGeom>
            <a:avLst/>
            <a:gdLst/>
            <a:ahLst/>
            <a:cxnLst/>
            <a:rect r="r" b="b" t="t" l="l"/>
            <a:pathLst>
              <a:path h="6939172" w="6338431">
                <a:moveTo>
                  <a:pt x="0" y="0"/>
                </a:moveTo>
                <a:lnTo>
                  <a:pt x="6338431" y="0"/>
                </a:lnTo>
                <a:lnTo>
                  <a:pt x="6338431" y="6939172"/>
                </a:lnTo>
                <a:lnTo>
                  <a:pt x="0" y="69391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7147693" y="2487896"/>
            <a:ext cx="10849881" cy="7256468"/>
            <a:chOff x="0" y="0"/>
            <a:chExt cx="2857582" cy="1911169"/>
          </a:xfrm>
        </p:grpSpPr>
        <p:sp>
          <p:nvSpPr>
            <p:cNvPr name="Freeform 4" id="4"/>
            <p:cNvSpPr/>
            <p:nvPr/>
          </p:nvSpPr>
          <p:spPr>
            <a:xfrm flipH="false" flipV="false" rot="0">
              <a:off x="0" y="0"/>
              <a:ext cx="2857582" cy="1911169"/>
            </a:xfrm>
            <a:custGeom>
              <a:avLst/>
              <a:gdLst/>
              <a:ahLst/>
              <a:cxnLst/>
              <a:rect r="r" b="b" t="t" l="l"/>
              <a:pathLst>
                <a:path h="1911169" w="2857582">
                  <a:moveTo>
                    <a:pt x="46381" y="0"/>
                  </a:moveTo>
                  <a:lnTo>
                    <a:pt x="2811201" y="0"/>
                  </a:lnTo>
                  <a:cubicBezTo>
                    <a:pt x="2823502" y="0"/>
                    <a:pt x="2835299" y="4887"/>
                    <a:pt x="2843997" y="13585"/>
                  </a:cubicBezTo>
                  <a:cubicBezTo>
                    <a:pt x="2852695" y="22283"/>
                    <a:pt x="2857582" y="34080"/>
                    <a:pt x="2857582" y="46381"/>
                  </a:cubicBezTo>
                  <a:lnTo>
                    <a:pt x="2857582" y="1864788"/>
                  </a:lnTo>
                  <a:cubicBezTo>
                    <a:pt x="2857582" y="1890403"/>
                    <a:pt x="2836816" y="1911169"/>
                    <a:pt x="2811201" y="1911169"/>
                  </a:cubicBezTo>
                  <a:lnTo>
                    <a:pt x="46381" y="1911169"/>
                  </a:lnTo>
                  <a:cubicBezTo>
                    <a:pt x="34080" y="1911169"/>
                    <a:pt x="22283" y="1906282"/>
                    <a:pt x="13585" y="1897584"/>
                  </a:cubicBezTo>
                  <a:cubicBezTo>
                    <a:pt x="4887" y="1888886"/>
                    <a:pt x="0" y="1877089"/>
                    <a:pt x="0" y="1864788"/>
                  </a:cubicBezTo>
                  <a:lnTo>
                    <a:pt x="0" y="46381"/>
                  </a:lnTo>
                  <a:cubicBezTo>
                    <a:pt x="0" y="34080"/>
                    <a:pt x="4887" y="22283"/>
                    <a:pt x="13585" y="13585"/>
                  </a:cubicBezTo>
                  <a:cubicBezTo>
                    <a:pt x="22283" y="4887"/>
                    <a:pt x="34080" y="0"/>
                    <a:pt x="46381" y="0"/>
                  </a:cubicBezTo>
                  <a:close/>
                </a:path>
              </a:pathLst>
            </a:custGeom>
            <a:solidFill>
              <a:srgbClr val="000000">
                <a:alpha val="0"/>
              </a:srgbClr>
            </a:solidFill>
            <a:ln w="28575" cap="rnd">
              <a:solidFill>
                <a:srgbClr val="795C32"/>
              </a:solidFill>
              <a:prstDash val="solid"/>
              <a:round/>
            </a:ln>
          </p:spPr>
        </p:sp>
        <p:sp>
          <p:nvSpPr>
            <p:cNvPr name="TextBox 5" id="5"/>
            <p:cNvSpPr txBox="true"/>
            <p:nvPr/>
          </p:nvSpPr>
          <p:spPr>
            <a:xfrm>
              <a:off x="0" y="-47625"/>
              <a:ext cx="2857582" cy="1958794"/>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775463">
            <a:off x="-93209" y="7112746"/>
            <a:ext cx="5339146" cy="7250692"/>
          </a:xfrm>
          <a:custGeom>
            <a:avLst/>
            <a:gdLst/>
            <a:ahLst/>
            <a:cxnLst/>
            <a:rect r="r" b="b" t="t" l="l"/>
            <a:pathLst>
              <a:path h="7250692" w="5339146">
                <a:moveTo>
                  <a:pt x="0" y="0"/>
                </a:moveTo>
                <a:lnTo>
                  <a:pt x="5339146" y="0"/>
                </a:lnTo>
                <a:lnTo>
                  <a:pt x="5339146" y="7250692"/>
                </a:lnTo>
                <a:lnTo>
                  <a:pt x="0" y="72506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7" id="7"/>
          <p:cNvGrpSpPr/>
          <p:nvPr/>
        </p:nvGrpSpPr>
        <p:grpSpPr>
          <a:xfrm rot="0">
            <a:off x="5395279" y="0"/>
            <a:ext cx="15067362" cy="13787502"/>
            <a:chOff x="0" y="0"/>
            <a:chExt cx="20089817" cy="18383336"/>
          </a:xfrm>
        </p:grpSpPr>
        <p:grpSp>
          <p:nvGrpSpPr>
            <p:cNvPr name="Group 8" id="8"/>
            <p:cNvGrpSpPr/>
            <p:nvPr/>
          </p:nvGrpSpPr>
          <p:grpSpPr>
            <a:xfrm rot="0">
              <a:off x="872141" y="0"/>
              <a:ext cx="19217676" cy="18383336"/>
              <a:chOff x="0" y="0"/>
              <a:chExt cx="3796084" cy="3631276"/>
            </a:xfrm>
          </p:grpSpPr>
          <p:sp>
            <p:nvSpPr>
              <p:cNvPr name="Freeform 9" id="9"/>
              <p:cNvSpPr/>
              <p:nvPr/>
            </p:nvSpPr>
            <p:spPr>
              <a:xfrm flipH="false" flipV="false" rot="0">
                <a:off x="0" y="0"/>
                <a:ext cx="3796084" cy="3631276"/>
              </a:xfrm>
              <a:custGeom>
                <a:avLst/>
                <a:gdLst/>
                <a:ahLst/>
                <a:cxnLst/>
                <a:rect r="r" b="b" t="t" l="l"/>
                <a:pathLst>
                  <a:path h="3631276" w="3796084">
                    <a:moveTo>
                      <a:pt x="0" y="0"/>
                    </a:moveTo>
                    <a:lnTo>
                      <a:pt x="3796084" y="0"/>
                    </a:lnTo>
                    <a:lnTo>
                      <a:pt x="3796084" y="3631276"/>
                    </a:lnTo>
                    <a:lnTo>
                      <a:pt x="0" y="3631276"/>
                    </a:lnTo>
                    <a:close/>
                  </a:path>
                </a:pathLst>
              </a:custGeom>
              <a:solidFill>
                <a:srgbClr val="FFFFFF"/>
              </a:solidFill>
            </p:spPr>
          </p:sp>
          <p:sp>
            <p:nvSpPr>
              <p:cNvPr name="TextBox 10" id="10"/>
              <p:cNvSpPr txBox="true"/>
              <p:nvPr/>
            </p:nvSpPr>
            <p:spPr>
              <a:xfrm>
                <a:off x="0" y="-47625"/>
                <a:ext cx="3796084" cy="3678901"/>
              </a:xfrm>
              <a:prstGeom prst="rect">
                <a:avLst/>
              </a:prstGeom>
            </p:spPr>
            <p:txBody>
              <a:bodyPr anchor="ctr" rtlCol="false" tIns="50800" lIns="50800" bIns="50800" rIns="50800"/>
              <a:lstStyle/>
              <a:p>
                <a:pPr algn="ctr">
                  <a:lnSpc>
                    <a:spcPts val="2659"/>
                  </a:lnSpc>
                </a:pPr>
              </a:p>
            </p:txBody>
          </p:sp>
        </p:grpSp>
        <p:sp>
          <p:nvSpPr>
            <p:cNvPr name="Freeform 11" id="11"/>
            <p:cNvSpPr/>
            <p:nvPr/>
          </p:nvSpPr>
          <p:spPr>
            <a:xfrm flipH="false" flipV="false" rot="-48879">
              <a:off x="99994" y="403767"/>
              <a:ext cx="1766206" cy="14078456"/>
            </a:xfrm>
            <a:custGeom>
              <a:avLst/>
              <a:gdLst/>
              <a:ahLst/>
              <a:cxnLst/>
              <a:rect r="r" b="b" t="t" l="l"/>
              <a:pathLst>
                <a:path h="14078456" w="1766206">
                  <a:moveTo>
                    <a:pt x="0" y="0"/>
                  </a:moveTo>
                  <a:lnTo>
                    <a:pt x="1766207" y="0"/>
                  </a:lnTo>
                  <a:lnTo>
                    <a:pt x="1766207" y="14078455"/>
                  </a:lnTo>
                  <a:lnTo>
                    <a:pt x="0" y="1407845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grpSp>
        <p:nvGrpSpPr>
          <p:cNvPr name="Group 12" id="12"/>
          <p:cNvGrpSpPr/>
          <p:nvPr/>
        </p:nvGrpSpPr>
        <p:grpSpPr>
          <a:xfrm rot="0">
            <a:off x="7142935" y="2364185"/>
            <a:ext cx="10849881" cy="7256468"/>
            <a:chOff x="0" y="0"/>
            <a:chExt cx="2857582" cy="1911169"/>
          </a:xfrm>
        </p:grpSpPr>
        <p:sp>
          <p:nvSpPr>
            <p:cNvPr name="Freeform 13" id="13"/>
            <p:cNvSpPr/>
            <p:nvPr/>
          </p:nvSpPr>
          <p:spPr>
            <a:xfrm flipH="false" flipV="false" rot="0">
              <a:off x="0" y="0"/>
              <a:ext cx="2857582" cy="1911169"/>
            </a:xfrm>
            <a:custGeom>
              <a:avLst/>
              <a:gdLst/>
              <a:ahLst/>
              <a:cxnLst/>
              <a:rect r="r" b="b" t="t" l="l"/>
              <a:pathLst>
                <a:path h="1911169" w="2857582">
                  <a:moveTo>
                    <a:pt x="46381" y="0"/>
                  </a:moveTo>
                  <a:lnTo>
                    <a:pt x="2811201" y="0"/>
                  </a:lnTo>
                  <a:cubicBezTo>
                    <a:pt x="2823502" y="0"/>
                    <a:pt x="2835299" y="4887"/>
                    <a:pt x="2843997" y="13585"/>
                  </a:cubicBezTo>
                  <a:cubicBezTo>
                    <a:pt x="2852695" y="22283"/>
                    <a:pt x="2857582" y="34080"/>
                    <a:pt x="2857582" y="46381"/>
                  </a:cubicBezTo>
                  <a:lnTo>
                    <a:pt x="2857582" y="1864788"/>
                  </a:lnTo>
                  <a:cubicBezTo>
                    <a:pt x="2857582" y="1890403"/>
                    <a:pt x="2836816" y="1911169"/>
                    <a:pt x="2811201" y="1911169"/>
                  </a:cubicBezTo>
                  <a:lnTo>
                    <a:pt x="46381" y="1911169"/>
                  </a:lnTo>
                  <a:cubicBezTo>
                    <a:pt x="34080" y="1911169"/>
                    <a:pt x="22283" y="1906282"/>
                    <a:pt x="13585" y="1897584"/>
                  </a:cubicBezTo>
                  <a:cubicBezTo>
                    <a:pt x="4887" y="1888886"/>
                    <a:pt x="0" y="1877089"/>
                    <a:pt x="0" y="1864788"/>
                  </a:cubicBezTo>
                  <a:lnTo>
                    <a:pt x="0" y="46381"/>
                  </a:lnTo>
                  <a:cubicBezTo>
                    <a:pt x="0" y="34080"/>
                    <a:pt x="4887" y="22283"/>
                    <a:pt x="13585" y="13585"/>
                  </a:cubicBezTo>
                  <a:cubicBezTo>
                    <a:pt x="22283" y="4887"/>
                    <a:pt x="34080" y="0"/>
                    <a:pt x="46381" y="0"/>
                  </a:cubicBezTo>
                  <a:close/>
                </a:path>
              </a:pathLst>
            </a:custGeom>
            <a:solidFill>
              <a:srgbClr val="000000">
                <a:alpha val="0"/>
              </a:srgbClr>
            </a:solidFill>
            <a:ln w="28575" cap="rnd">
              <a:solidFill>
                <a:srgbClr val="795C32"/>
              </a:solidFill>
              <a:prstDash val="solid"/>
              <a:round/>
            </a:ln>
          </p:spPr>
        </p:sp>
        <p:sp>
          <p:nvSpPr>
            <p:cNvPr name="TextBox 14" id="14"/>
            <p:cNvSpPr txBox="true"/>
            <p:nvPr/>
          </p:nvSpPr>
          <p:spPr>
            <a:xfrm>
              <a:off x="0" y="-47625"/>
              <a:ext cx="2857582" cy="1958794"/>
            </a:xfrm>
            <a:prstGeom prst="rect">
              <a:avLst/>
            </a:prstGeom>
          </p:spPr>
          <p:txBody>
            <a:bodyPr anchor="ctr" rtlCol="false" tIns="50800" lIns="50800" bIns="50800" rIns="50800"/>
            <a:lstStyle/>
            <a:p>
              <a:pPr algn="ctr">
                <a:lnSpc>
                  <a:spcPts val="2659"/>
                </a:lnSpc>
              </a:pPr>
            </a:p>
          </p:txBody>
        </p:sp>
      </p:grpSp>
      <p:sp>
        <p:nvSpPr>
          <p:cNvPr name="Freeform 15" id="15"/>
          <p:cNvSpPr/>
          <p:nvPr/>
        </p:nvSpPr>
        <p:spPr>
          <a:xfrm flipH="true" flipV="false" rot="0">
            <a:off x="17205673" y="772239"/>
            <a:ext cx="1082327" cy="1359281"/>
          </a:xfrm>
          <a:custGeom>
            <a:avLst/>
            <a:gdLst/>
            <a:ahLst/>
            <a:cxnLst/>
            <a:rect r="r" b="b" t="t" l="l"/>
            <a:pathLst>
              <a:path h="1359281" w="1082327">
                <a:moveTo>
                  <a:pt x="1082327" y="0"/>
                </a:moveTo>
                <a:lnTo>
                  <a:pt x="0" y="0"/>
                </a:lnTo>
                <a:lnTo>
                  <a:pt x="0" y="1359281"/>
                </a:lnTo>
                <a:lnTo>
                  <a:pt x="1082327" y="1359281"/>
                </a:lnTo>
                <a:lnTo>
                  <a:pt x="1082327"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p:cNvSpPr/>
          <p:nvPr/>
        </p:nvSpPr>
        <p:spPr>
          <a:xfrm flipH="false" flipV="false" rot="0">
            <a:off x="6869850" y="899985"/>
            <a:ext cx="1082327" cy="1359281"/>
          </a:xfrm>
          <a:custGeom>
            <a:avLst/>
            <a:gdLst/>
            <a:ahLst/>
            <a:cxnLst/>
            <a:rect r="r" b="b" t="t" l="l"/>
            <a:pathLst>
              <a:path h="1359281" w="1082327">
                <a:moveTo>
                  <a:pt x="0" y="0"/>
                </a:moveTo>
                <a:lnTo>
                  <a:pt x="1082327" y="0"/>
                </a:lnTo>
                <a:lnTo>
                  <a:pt x="1082327" y="1359280"/>
                </a:lnTo>
                <a:lnTo>
                  <a:pt x="0" y="135928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7" id="17"/>
          <p:cNvSpPr txBox="true"/>
          <p:nvPr/>
        </p:nvSpPr>
        <p:spPr>
          <a:xfrm rot="0">
            <a:off x="7147693" y="885825"/>
            <a:ext cx="10726606" cy="1244725"/>
          </a:xfrm>
          <a:prstGeom prst="rect">
            <a:avLst/>
          </a:prstGeom>
        </p:spPr>
        <p:txBody>
          <a:bodyPr anchor="t" rtlCol="false" tIns="0" lIns="0" bIns="0" rIns="0">
            <a:spAutoFit/>
          </a:bodyPr>
          <a:lstStyle/>
          <a:p>
            <a:pPr algn="ctr">
              <a:lnSpc>
                <a:spcPts val="10150"/>
              </a:lnSpc>
            </a:pPr>
            <a:r>
              <a:rPr lang="en-US" sz="7250">
                <a:solidFill>
                  <a:srgbClr val="373737"/>
                </a:solidFill>
                <a:latin typeface="Paytone One"/>
              </a:rPr>
              <a:t>WHAT IS DUAL CREDIT?</a:t>
            </a:r>
          </a:p>
        </p:txBody>
      </p:sp>
      <p:sp>
        <p:nvSpPr>
          <p:cNvPr name="Freeform 18" id="18"/>
          <p:cNvSpPr/>
          <p:nvPr/>
        </p:nvSpPr>
        <p:spPr>
          <a:xfrm flipH="false" flipV="false" rot="-1656846">
            <a:off x="434344" y="430438"/>
            <a:ext cx="2466841" cy="2480370"/>
          </a:xfrm>
          <a:custGeom>
            <a:avLst/>
            <a:gdLst/>
            <a:ahLst/>
            <a:cxnLst/>
            <a:rect r="r" b="b" t="t" l="l"/>
            <a:pathLst>
              <a:path h="2480370" w="2466841">
                <a:moveTo>
                  <a:pt x="0" y="0"/>
                </a:moveTo>
                <a:lnTo>
                  <a:pt x="2466841" y="0"/>
                </a:lnTo>
                <a:lnTo>
                  <a:pt x="2466841" y="2480370"/>
                </a:lnTo>
                <a:lnTo>
                  <a:pt x="0" y="248037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9" id="19"/>
          <p:cNvSpPr txBox="true"/>
          <p:nvPr/>
        </p:nvSpPr>
        <p:spPr>
          <a:xfrm rot="0">
            <a:off x="7411013" y="2840610"/>
            <a:ext cx="9794659" cy="6776243"/>
          </a:xfrm>
          <a:prstGeom prst="rect">
            <a:avLst/>
          </a:prstGeom>
        </p:spPr>
        <p:txBody>
          <a:bodyPr anchor="t" rtlCol="false" tIns="0" lIns="0" bIns="0" rIns="0">
            <a:spAutoFit/>
          </a:bodyPr>
          <a:lstStyle/>
          <a:p>
            <a:pPr marL="700334" indent="-350167" lvl="1">
              <a:lnSpc>
                <a:spcPts val="4541"/>
              </a:lnSpc>
              <a:buFont typeface="Arial"/>
              <a:buChar char="•"/>
            </a:pPr>
            <a:r>
              <a:rPr lang="en-US" sz="3243">
                <a:solidFill>
                  <a:srgbClr val="373737"/>
                </a:solidFill>
                <a:latin typeface="เอฟซี เรนโบว์"/>
              </a:rPr>
              <a:t>ALLOWS ELIGIBLE STUDENTS TO TAKE AND EARN CREDIT FOR COLLEGE AND HIGH SCHOOL COURSES AT THE SAME TIME.</a:t>
            </a:r>
          </a:p>
          <a:p>
            <a:pPr>
              <a:lnSpc>
                <a:spcPts val="4541"/>
              </a:lnSpc>
            </a:pPr>
          </a:p>
          <a:p>
            <a:pPr marL="700334" indent="-350167" lvl="1">
              <a:lnSpc>
                <a:spcPts val="4541"/>
              </a:lnSpc>
              <a:buFont typeface="Arial"/>
              <a:buChar char="•"/>
            </a:pPr>
            <a:r>
              <a:rPr lang="en-US" sz="3243">
                <a:solidFill>
                  <a:srgbClr val="373737"/>
                </a:solidFill>
                <a:latin typeface="เอฟซี เรนโบว์"/>
              </a:rPr>
              <a:t>COLLEGE LEVEL CLASSES THAT FOLLOW KILGORE COLLEGE GRADING POLICIES, PROCEDURES, AND TIMELINES.</a:t>
            </a:r>
          </a:p>
          <a:p>
            <a:pPr>
              <a:lnSpc>
                <a:spcPts val="4541"/>
              </a:lnSpc>
            </a:pPr>
          </a:p>
          <a:p>
            <a:pPr marL="700334" indent="-350167" lvl="1">
              <a:lnSpc>
                <a:spcPts val="4541"/>
              </a:lnSpc>
              <a:buFont typeface="Arial"/>
              <a:buChar char="•"/>
            </a:pPr>
            <a:r>
              <a:rPr lang="en-US" sz="3243">
                <a:solidFill>
                  <a:srgbClr val="373737"/>
                </a:solidFill>
                <a:latin typeface="เอฟซี เรนโบว์"/>
              </a:rPr>
              <a:t>VIEW DUAL CREDIT GRADES ANYTIME THROUGH THE STUDENT’S KILGORE COLLEGE BLACKBOARD ACCOUNT (NOT ASCENDER)</a:t>
            </a:r>
          </a:p>
          <a:p>
            <a:pPr algn="r">
              <a:lnSpc>
                <a:spcPts val="3421"/>
              </a:lnSpc>
            </a:pPr>
          </a:p>
        </p:txBody>
      </p:sp>
      <p:sp>
        <p:nvSpPr>
          <p:cNvPr name="Freeform 20" id="20"/>
          <p:cNvSpPr/>
          <p:nvPr/>
        </p:nvSpPr>
        <p:spPr>
          <a:xfrm flipH="false" flipV="false" rot="-264429">
            <a:off x="799912" y="5076392"/>
            <a:ext cx="1661252" cy="3062216"/>
          </a:xfrm>
          <a:custGeom>
            <a:avLst/>
            <a:gdLst/>
            <a:ahLst/>
            <a:cxnLst/>
            <a:rect r="r" b="b" t="t" l="l"/>
            <a:pathLst>
              <a:path h="3062216" w="1661252">
                <a:moveTo>
                  <a:pt x="0" y="0"/>
                </a:moveTo>
                <a:lnTo>
                  <a:pt x="1661252" y="0"/>
                </a:lnTo>
                <a:lnTo>
                  <a:pt x="1661252" y="3062216"/>
                </a:lnTo>
                <a:lnTo>
                  <a:pt x="0" y="306221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795C32"/>
        </a:solidFill>
      </p:bgPr>
    </p:bg>
    <p:spTree>
      <p:nvGrpSpPr>
        <p:cNvPr id="1" name=""/>
        <p:cNvGrpSpPr/>
        <p:nvPr/>
      </p:nvGrpSpPr>
      <p:grpSpPr>
        <a:xfrm>
          <a:off x="0" y="0"/>
          <a:ext cx="0" cy="0"/>
          <a:chOff x="0" y="0"/>
          <a:chExt cx="0" cy="0"/>
        </a:xfrm>
      </p:grpSpPr>
      <p:sp>
        <p:nvSpPr>
          <p:cNvPr name="Freeform 2" id="2"/>
          <p:cNvSpPr/>
          <p:nvPr/>
        </p:nvSpPr>
        <p:spPr>
          <a:xfrm flipH="false" flipV="false" rot="-1670091">
            <a:off x="16727613" y="3998605"/>
            <a:ext cx="4200452" cy="5938942"/>
          </a:xfrm>
          <a:custGeom>
            <a:avLst/>
            <a:gdLst/>
            <a:ahLst/>
            <a:cxnLst/>
            <a:rect r="r" b="b" t="t" l="l"/>
            <a:pathLst>
              <a:path h="5938942" w="4200452">
                <a:moveTo>
                  <a:pt x="0" y="0"/>
                </a:moveTo>
                <a:lnTo>
                  <a:pt x="4200452" y="0"/>
                </a:lnTo>
                <a:lnTo>
                  <a:pt x="4200452" y="5938942"/>
                </a:lnTo>
                <a:lnTo>
                  <a:pt x="0" y="593894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64315">
            <a:off x="15020393" y="1028700"/>
            <a:ext cx="2238907" cy="8942567"/>
            <a:chOff x="0" y="0"/>
            <a:chExt cx="2985209" cy="11923422"/>
          </a:xfrm>
        </p:grpSpPr>
        <p:grpSp>
          <p:nvGrpSpPr>
            <p:cNvPr name="Group 4" id="4"/>
            <p:cNvGrpSpPr/>
            <p:nvPr/>
          </p:nvGrpSpPr>
          <p:grpSpPr>
            <a:xfrm rot="-463612">
              <a:off x="182432" y="81756"/>
              <a:ext cx="1405813" cy="2808667"/>
              <a:chOff x="0" y="0"/>
              <a:chExt cx="277692" cy="554798"/>
            </a:xfrm>
          </p:grpSpPr>
          <p:sp>
            <p:nvSpPr>
              <p:cNvPr name="Freeform 5" id="5"/>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795C32"/>
              </a:solidFill>
            </p:spPr>
          </p:sp>
          <p:sp>
            <p:nvSpPr>
              <p:cNvPr name="TextBox 6" id="6"/>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463612">
              <a:off x="587276" y="3065504"/>
              <a:ext cx="1405813" cy="2808667"/>
              <a:chOff x="0" y="0"/>
              <a:chExt cx="277692" cy="554798"/>
            </a:xfrm>
          </p:grpSpPr>
          <p:sp>
            <p:nvSpPr>
              <p:cNvPr name="Freeform 8" id="8"/>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FE692"/>
              </a:solidFill>
            </p:spPr>
          </p:sp>
          <p:sp>
            <p:nvSpPr>
              <p:cNvPr name="TextBox 9" id="9"/>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463612">
              <a:off x="992120" y="6049252"/>
              <a:ext cx="1405813" cy="2808667"/>
              <a:chOff x="0" y="0"/>
              <a:chExt cx="277692" cy="554798"/>
            </a:xfrm>
          </p:grpSpPr>
          <p:sp>
            <p:nvSpPr>
              <p:cNvPr name="Freeform 11" id="11"/>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DC9C3"/>
              </a:solidFill>
            </p:spPr>
          </p:sp>
          <p:sp>
            <p:nvSpPr>
              <p:cNvPr name="TextBox 12" id="12"/>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463612">
              <a:off x="1396963" y="9033000"/>
              <a:ext cx="1405813" cy="2808667"/>
              <a:chOff x="0" y="0"/>
              <a:chExt cx="277692" cy="554798"/>
            </a:xfrm>
          </p:grpSpPr>
          <p:sp>
            <p:nvSpPr>
              <p:cNvPr name="Freeform 14" id="14"/>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D8EEFF"/>
              </a:solidFill>
            </p:spPr>
          </p:sp>
          <p:sp>
            <p:nvSpPr>
              <p:cNvPr name="TextBox 15" id="15"/>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sp>
        <p:nvSpPr>
          <p:cNvPr name="Freeform 16" id="16"/>
          <p:cNvSpPr/>
          <p:nvPr/>
        </p:nvSpPr>
        <p:spPr>
          <a:xfrm flipH="false" flipV="false" rot="-5884988">
            <a:off x="10784868" y="4528987"/>
            <a:ext cx="9598456" cy="2519595"/>
          </a:xfrm>
          <a:custGeom>
            <a:avLst/>
            <a:gdLst/>
            <a:ahLst/>
            <a:cxnLst/>
            <a:rect r="r" b="b" t="t" l="l"/>
            <a:pathLst>
              <a:path h="2519595" w="9598456">
                <a:moveTo>
                  <a:pt x="0" y="0"/>
                </a:moveTo>
                <a:lnTo>
                  <a:pt x="9598456" y="0"/>
                </a:lnTo>
                <a:lnTo>
                  <a:pt x="9598456" y="2519594"/>
                </a:lnTo>
                <a:lnTo>
                  <a:pt x="0" y="2519594"/>
                </a:lnTo>
                <a:lnTo>
                  <a:pt x="0" y="0"/>
                </a:lnTo>
                <a:close/>
              </a:path>
            </a:pathLst>
          </a:custGeom>
          <a:blipFill>
            <a:blip r:embed="rId4"/>
            <a:stretch>
              <a:fillRect l="0" t="0" r="0" b="0"/>
            </a:stretch>
          </a:blipFill>
        </p:spPr>
      </p:sp>
      <p:sp>
        <p:nvSpPr>
          <p:cNvPr name="Freeform 17" id="17"/>
          <p:cNvSpPr/>
          <p:nvPr/>
        </p:nvSpPr>
        <p:spPr>
          <a:xfrm flipH="false" flipV="false" rot="456353">
            <a:off x="549697" y="598980"/>
            <a:ext cx="6644041" cy="3800034"/>
          </a:xfrm>
          <a:custGeom>
            <a:avLst/>
            <a:gdLst/>
            <a:ahLst/>
            <a:cxnLst/>
            <a:rect r="r" b="b" t="t" l="l"/>
            <a:pathLst>
              <a:path h="3800034" w="6644041">
                <a:moveTo>
                  <a:pt x="0" y="0"/>
                </a:moveTo>
                <a:lnTo>
                  <a:pt x="6644041" y="0"/>
                </a:lnTo>
                <a:lnTo>
                  <a:pt x="6644041" y="3800034"/>
                </a:lnTo>
                <a:lnTo>
                  <a:pt x="0" y="380003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8" id="18"/>
          <p:cNvSpPr/>
          <p:nvPr/>
        </p:nvSpPr>
        <p:spPr>
          <a:xfrm flipH="false" flipV="false" rot="-264429">
            <a:off x="16919560" y="2464361"/>
            <a:ext cx="1173273" cy="2162716"/>
          </a:xfrm>
          <a:custGeom>
            <a:avLst/>
            <a:gdLst/>
            <a:ahLst/>
            <a:cxnLst/>
            <a:rect r="r" b="b" t="t" l="l"/>
            <a:pathLst>
              <a:path h="2162716" w="1173273">
                <a:moveTo>
                  <a:pt x="0" y="0"/>
                </a:moveTo>
                <a:lnTo>
                  <a:pt x="1173273" y="0"/>
                </a:lnTo>
                <a:lnTo>
                  <a:pt x="1173273" y="2162716"/>
                </a:lnTo>
                <a:lnTo>
                  <a:pt x="0" y="216271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9" id="19"/>
          <p:cNvGrpSpPr/>
          <p:nvPr/>
        </p:nvGrpSpPr>
        <p:grpSpPr>
          <a:xfrm rot="-418072">
            <a:off x="1811774" y="1167114"/>
            <a:ext cx="14413257" cy="13787502"/>
            <a:chOff x="0" y="0"/>
            <a:chExt cx="3796084" cy="3631276"/>
          </a:xfrm>
        </p:grpSpPr>
        <p:sp>
          <p:nvSpPr>
            <p:cNvPr name="Freeform 20" id="20"/>
            <p:cNvSpPr/>
            <p:nvPr/>
          </p:nvSpPr>
          <p:spPr>
            <a:xfrm flipH="false" flipV="false" rot="0">
              <a:off x="0" y="0"/>
              <a:ext cx="3796084" cy="3631276"/>
            </a:xfrm>
            <a:custGeom>
              <a:avLst/>
              <a:gdLst/>
              <a:ahLst/>
              <a:cxnLst/>
              <a:rect r="r" b="b" t="t" l="l"/>
              <a:pathLst>
                <a:path h="3631276" w="3796084">
                  <a:moveTo>
                    <a:pt x="0" y="0"/>
                  </a:moveTo>
                  <a:lnTo>
                    <a:pt x="3796084" y="0"/>
                  </a:lnTo>
                  <a:lnTo>
                    <a:pt x="3796084" y="3631276"/>
                  </a:lnTo>
                  <a:lnTo>
                    <a:pt x="0" y="3631276"/>
                  </a:lnTo>
                  <a:close/>
                </a:path>
              </a:pathLst>
            </a:custGeom>
            <a:solidFill>
              <a:srgbClr val="FFD8D3"/>
            </a:solidFill>
          </p:spPr>
        </p:sp>
        <p:sp>
          <p:nvSpPr>
            <p:cNvPr name="TextBox 21" id="21"/>
            <p:cNvSpPr txBox="true"/>
            <p:nvPr/>
          </p:nvSpPr>
          <p:spPr>
            <a:xfrm>
              <a:off x="0" y="-47625"/>
              <a:ext cx="3796084" cy="3678901"/>
            </a:xfrm>
            <a:prstGeom prst="rect">
              <a:avLst/>
            </a:prstGeom>
          </p:spPr>
          <p:txBody>
            <a:bodyPr anchor="ctr" rtlCol="false" tIns="50800" lIns="50800" bIns="50800" rIns="50800"/>
            <a:lstStyle/>
            <a:p>
              <a:pPr algn="ctr">
                <a:lnSpc>
                  <a:spcPts val="2659"/>
                </a:lnSpc>
              </a:pPr>
            </a:p>
          </p:txBody>
        </p:sp>
      </p:grpSp>
      <p:sp>
        <p:nvSpPr>
          <p:cNvPr name="Freeform 22" id="22"/>
          <p:cNvSpPr/>
          <p:nvPr/>
        </p:nvSpPr>
        <p:spPr>
          <a:xfrm flipH="false" flipV="false" rot="-421822">
            <a:off x="1850528" y="1170355"/>
            <a:ext cx="14335750" cy="14309685"/>
          </a:xfrm>
          <a:custGeom>
            <a:avLst/>
            <a:gdLst/>
            <a:ahLst/>
            <a:cxnLst/>
            <a:rect r="r" b="b" t="t" l="l"/>
            <a:pathLst>
              <a:path h="14309685" w="14335750">
                <a:moveTo>
                  <a:pt x="0" y="0"/>
                </a:moveTo>
                <a:lnTo>
                  <a:pt x="14335749" y="0"/>
                </a:lnTo>
                <a:lnTo>
                  <a:pt x="14335749" y="14309684"/>
                </a:lnTo>
                <a:lnTo>
                  <a:pt x="0" y="1430968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3" id="23"/>
          <p:cNvSpPr/>
          <p:nvPr/>
        </p:nvSpPr>
        <p:spPr>
          <a:xfrm flipH="false" flipV="false" rot="-523075">
            <a:off x="1119992" y="2461872"/>
            <a:ext cx="1324655" cy="10558842"/>
          </a:xfrm>
          <a:custGeom>
            <a:avLst/>
            <a:gdLst/>
            <a:ahLst/>
            <a:cxnLst/>
            <a:rect r="r" b="b" t="t" l="l"/>
            <a:pathLst>
              <a:path h="10558842" w="1324655">
                <a:moveTo>
                  <a:pt x="0" y="0"/>
                </a:moveTo>
                <a:lnTo>
                  <a:pt x="1324655" y="0"/>
                </a:lnTo>
                <a:lnTo>
                  <a:pt x="1324655" y="10558842"/>
                </a:lnTo>
                <a:lnTo>
                  <a:pt x="0" y="1055884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24" id="24"/>
          <p:cNvGrpSpPr/>
          <p:nvPr/>
        </p:nvGrpSpPr>
        <p:grpSpPr>
          <a:xfrm rot="-418072">
            <a:off x="2625452" y="3105656"/>
            <a:ext cx="13272947" cy="4788655"/>
            <a:chOff x="0" y="0"/>
            <a:chExt cx="3495756" cy="1261209"/>
          </a:xfrm>
        </p:grpSpPr>
        <p:sp>
          <p:nvSpPr>
            <p:cNvPr name="Freeform 25" id="25"/>
            <p:cNvSpPr/>
            <p:nvPr/>
          </p:nvSpPr>
          <p:spPr>
            <a:xfrm flipH="false" flipV="false" rot="0">
              <a:off x="0" y="0"/>
              <a:ext cx="3495756" cy="1261209"/>
            </a:xfrm>
            <a:custGeom>
              <a:avLst/>
              <a:gdLst/>
              <a:ahLst/>
              <a:cxnLst/>
              <a:rect r="r" b="b" t="t" l="l"/>
              <a:pathLst>
                <a:path h="1261209" w="3495756">
                  <a:moveTo>
                    <a:pt x="0" y="0"/>
                  </a:moveTo>
                  <a:lnTo>
                    <a:pt x="3495756" y="0"/>
                  </a:lnTo>
                  <a:lnTo>
                    <a:pt x="3495756" y="1261209"/>
                  </a:lnTo>
                  <a:lnTo>
                    <a:pt x="0" y="1261209"/>
                  </a:lnTo>
                  <a:close/>
                </a:path>
              </a:pathLst>
            </a:custGeom>
            <a:solidFill>
              <a:srgbClr val="FFFFFF"/>
            </a:solidFill>
          </p:spPr>
        </p:sp>
        <p:sp>
          <p:nvSpPr>
            <p:cNvPr name="TextBox 26" id="26"/>
            <p:cNvSpPr txBox="true"/>
            <p:nvPr/>
          </p:nvSpPr>
          <p:spPr>
            <a:xfrm>
              <a:off x="0" y="-47625"/>
              <a:ext cx="3495756" cy="1308834"/>
            </a:xfrm>
            <a:prstGeom prst="rect">
              <a:avLst/>
            </a:prstGeom>
          </p:spPr>
          <p:txBody>
            <a:bodyPr anchor="ctr" rtlCol="false" tIns="50800" lIns="50800" bIns="50800" rIns="50800"/>
            <a:lstStyle/>
            <a:p>
              <a:pPr algn="ctr">
                <a:lnSpc>
                  <a:spcPts val="2659"/>
                </a:lnSpc>
              </a:pPr>
            </a:p>
          </p:txBody>
        </p:sp>
      </p:grpSp>
      <p:sp>
        <p:nvSpPr>
          <p:cNvPr name="Freeform 27" id="27"/>
          <p:cNvSpPr/>
          <p:nvPr/>
        </p:nvSpPr>
        <p:spPr>
          <a:xfrm flipH="false" flipV="false" rot="1361156">
            <a:off x="14158376" y="1182294"/>
            <a:ext cx="2466841" cy="2480370"/>
          </a:xfrm>
          <a:custGeom>
            <a:avLst/>
            <a:gdLst/>
            <a:ahLst/>
            <a:cxnLst/>
            <a:rect r="r" b="b" t="t" l="l"/>
            <a:pathLst>
              <a:path h="2480370" w="2466841">
                <a:moveTo>
                  <a:pt x="0" y="0"/>
                </a:moveTo>
                <a:lnTo>
                  <a:pt x="2466841" y="0"/>
                </a:lnTo>
                <a:lnTo>
                  <a:pt x="2466841" y="2480370"/>
                </a:lnTo>
                <a:lnTo>
                  <a:pt x="0" y="248037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AutoShape 28" id="28"/>
          <p:cNvSpPr/>
          <p:nvPr/>
        </p:nvSpPr>
        <p:spPr>
          <a:xfrm flipV="true">
            <a:off x="4969493" y="5735727"/>
            <a:ext cx="10252602" cy="1213431"/>
          </a:xfrm>
          <a:prstGeom prst="line">
            <a:avLst/>
          </a:prstGeom>
          <a:ln cap="flat" w="38100">
            <a:solidFill>
              <a:srgbClr val="795C32"/>
            </a:solidFill>
            <a:prstDash val="solid"/>
            <a:headEnd type="none" len="sm" w="sm"/>
            <a:tailEnd type="none" len="sm" w="sm"/>
          </a:ln>
        </p:spPr>
      </p:sp>
      <p:sp>
        <p:nvSpPr>
          <p:cNvPr name="TextBox 29" id="29"/>
          <p:cNvSpPr txBox="true"/>
          <p:nvPr/>
        </p:nvSpPr>
        <p:spPr>
          <a:xfrm rot="-416449">
            <a:off x="1471739" y="3980011"/>
            <a:ext cx="12745851" cy="2645653"/>
          </a:xfrm>
          <a:prstGeom prst="rect">
            <a:avLst/>
          </a:prstGeom>
        </p:spPr>
        <p:txBody>
          <a:bodyPr anchor="t" rtlCol="false" tIns="0" lIns="0" bIns="0" rIns="0">
            <a:spAutoFit/>
          </a:bodyPr>
          <a:lstStyle/>
          <a:p>
            <a:pPr algn="r">
              <a:lnSpc>
                <a:spcPts val="10638"/>
              </a:lnSpc>
            </a:pPr>
            <a:r>
              <a:rPr lang="en-US" sz="7598">
                <a:solidFill>
                  <a:srgbClr val="373737"/>
                </a:solidFill>
                <a:latin typeface="Paytone One"/>
              </a:rPr>
              <a:t>WHY SHOULD YOU TAKE DUAL CREDIT?</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795C32"/>
        </a:solidFill>
      </p:bgPr>
    </p:bg>
    <p:spTree>
      <p:nvGrpSpPr>
        <p:cNvPr id="1" name=""/>
        <p:cNvGrpSpPr/>
        <p:nvPr/>
      </p:nvGrpSpPr>
      <p:grpSpPr>
        <a:xfrm>
          <a:off x="0" y="0"/>
          <a:ext cx="0" cy="0"/>
          <a:chOff x="0" y="0"/>
          <a:chExt cx="0" cy="0"/>
        </a:xfrm>
      </p:grpSpPr>
      <p:grpSp>
        <p:nvGrpSpPr>
          <p:cNvPr name="Group 2" id="2"/>
          <p:cNvGrpSpPr/>
          <p:nvPr/>
        </p:nvGrpSpPr>
        <p:grpSpPr>
          <a:xfrm rot="0">
            <a:off x="-568126" y="581078"/>
            <a:ext cx="19407887" cy="9233566"/>
            <a:chOff x="0" y="0"/>
            <a:chExt cx="5111542" cy="2431886"/>
          </a:xfrm>
        </p:grpSpPr>
        <p:sp>
          <p:nvSpPr>
            <p:cNvPr name="Freeform 3" id="3"/>
            <p:cNvSpPr/>
            <p:nvPr/>
          </p:nvSpPr>
          <p:spPr>
            <a:xfrm flipH="false" flipV="false" rot="0">
              <a:off x="0" y="0"/>
              <a:ext cx="5111542" cy="2431886"/>
            </a:xfrm>
            <a:custGeom>
              <a:avLst/>
              <a:gdLst/>
              <a:ahLst/>
              <a:cxnLst/>
              <a:rect r="r" b="b" t="t" l="l"/>
              <a:pathLst>
                <a:path h="2431886" w="5111542">
                  <a:moveTo>
                    <a:pt x="0" y="0"/>
                  </a:moveTo>
                  <a:lnTo>
                    <a:pt x="5111542" y="0"/>
                  </a:lnTo>
                  <a:lnTo>
                    <a:pt x="5111542" y="2431886"/>
                  </a:lnTo>
                  <a:lnTo>
                    <a:pt x="0" y="2431886"/>
                  </a:lnTo>
                  <a:close/>
                </a:path>
              </a:pathLst>
            </a:custGeom>
            <a:solidFill>
              <a:srgbClr val="FFFFFF"/>
            </a:solidFill>
          </p:spPr>
        </p:sp>
        <p:sp>
          <p:nvSpPr>
            <p:cNvPr name="TextBox 4" id="4"/>
            <p:cNvSpPr txBox="true"/>
            <p:nvPr/>
          </p:nvSpPr>
          <p:spPr>
            <a:xfrm>
              <a:off x="0" y="-47625"/>
              <a:ext cx="5111542" cy="2479511"/>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0284821" y="2672892"/>
            <a:ext cx="7520391" cy="6585408"/>
            <a:chOff x="0" y="0"/>
            <a:chExt cx="1980679" cy="1734428"/>
          </a:xfrm>
        </p:grpSpPr>
        <p:sp>
          <p:nvSpPr>
            <p:cNvPr name="Freeform 6" id="6"/>
            <p:cNvSpPr/>
            <p:nvPr/>
          </p:nvSpPr>
          <p:spPr>
            <a:xfrm flipH="false" flipV="false" rot="0">
              <a:off x="0" y="0"/>
              <a:ext cx="1980679" cy="1734428"/>
            </a:xfrm>
            <a:custGeom>
              <a:avLst/>
              <a:gdLst/>
              <a:ahLst/>
              <a:cxnLst/>
              <a:rect r="r" b="b" t="t" l="l"/>
              <a:pathLst>
                <a:path h="1734428" w="1980679">
                  <a:moveTo>
                    <a:pt x="66915" y="0"/>
                  </a:moveTo>
                  <a:lnTo>
                    <a:pt x="1913764" y="0"/>
                  </a:lnTo>
                  <a:cubicBezTo>
                    <a:pt x="1931511" y="0"/>
                    <a:pt x="1948531" y="7050"/>
                    <a:pt x="1961080" y="19599"/>
                  </a:cubicBezTo>
                  <a:cubicBezTo>
                    <a:pt x="1973629" y="32148"/>
                    <a:pt x="1980679" y="49168"/>
                    <a:pt x="1980679" y="66915"/>
                  </a:cubicBezTo>
                  <a:lnTo>
                    <a:pt x="1980679" y="1667514"/>
                  </a:lnTo>
                  <a:cubicBezTo>
                    <a:pt x="1980679" y="1704470"/>
                    <a:pt x="1950720" y="1734428"/>
                    <a:pt x="1913764" y="1734428"/>
                  </a:cubicBezTo>
                  <a:lnTo>
                    <a:pt x="66915" y="1734428"/>
                  </a:lnTo>
                  <a:cubicBezTo>
                    <a:pt x="29959" y="1734428"/>
                    <a:pt x="0" y="1704470"/>
                    <a:pt x="0" y="1667514"/>
                  </a:cubicBezTo>
                  <a:lnTo>
                    <a:pt x="0" y="66915"/>
                  </a:lnTo>
                  <a:cubicBezTo>
                    <a:pt x="0" y="29959"/>
                    <a:pt x="29959" y="0"/>
                    <a:pt x="66915" y="0"/>
                  </a:cubicBezTo>
                  <a:close/>
                </a:path>
              </a:pathLst>
            </a:custGeom>
            <a:solidFill>
              <a:srgbClr val="000000">
                <a:alpha val="0"/>
              </a:srgbClr>
            </a:solidFill>
            <a:ln w="28575" cap="rnd">
              <a:solidFill>
                <a:srgbClr val="795C32"/>
              </a:solidFill>
              <a:prstDash val="solid"/>
              <a:round/>
            </a:ln>
          </p:spPr>
        </p:sp>
        <p:sp>
          <p:nvSpPr>
            <p:cNvPr name="TextBox 7" id="7"/>
            <p:cNvSpPr txBox="true"/>
            <p:nvPr/>
          </p:nvSpPr>
          <p:spPr>
            <a:xfrm>
              <a:off x="0" y="-47625"/>
              <a:ext cx="1980679" cy="1782053"/>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422855" y="2564655"/>
            <a:ext cx="7520391" cy="6585408"/>
            <a:chOff x="0" y="0"/>
            <a:chExt cx="1980679" cy="1734428"/>
          </a:xfrm>
        </p:grpSpPr>
        <p:sp>
          <p:nvSpPr>
            <p:cNvPr name="Freeform 9" id="9"/>
            <p:cNvSpPr/>
            <p:nvPr/>
          </p:nvSpPr>
          <p:spPr>
            <a:xfrm flipH="false" flipV="false" rot="0">
              <a:off x="0" y="0"/>
              <a:ext cx="1980679" cy="1734428"/>
            </a:xfrm>
            <a:custGeom>
              <a:avLst/>
              <a:gdLst/>
              <a:ahLst/>
              <a:cxnLst/>
              <a:rect r="r" b="b" t="t" l="l"/>
              <a:pathLst>
                <a:path h="1734428" w="1980679">
                  <a:moveTo>
                    <a:pt x="66915" y="0"/>
                  </a:moveTo>
                  <a:lnTo>
                    <a:pt x="1913764" y="0"/>
                  </a:lnTo>
                  <a:cubicBezTo>
                    <a:pt x="1931511" y="0"/>
                    <a:pt x="1948531" y="7050"/>
                    <a:pt x="1961080" y="19599"/>
                  </a:cubicBezTo>
                  <a:cubicBezTo>
                    <a:pt x="1973629" y="32148"/>
                    <a:pt x="1980679" y="49168"/>
                    <a:pt x="1980679" y="66915"/>
                  </a:cubicBezTo>
                  <a:lnTo>
                    <a:pt x="1980679" y="1667514"/>
                  </a:lnTo>
                  <a:cubicBezTo>
                    <a:pt x="1980679" y="1704470"/>
                    <a:pt x="1950720" y="1734428"/>
                    <a:pt x="1913764" y="1734428"/>
                  </a:cubicBezTo>
                  <a:lnTo>
                    <a:pt x="66915" y="1734428"/>
                  </a:lnTo>
                  <a:cubicBezTo>
                    <a:pt x="29959" y="1734428"/>
                    <a:pt x="0" y="1704470"/>
                    <a:pt x="0" y="1667514"/>
                  </a:cubicBezTo>
                  <a:lnTo>
                    <a:pt x="0" y="66915"/>
                  </a:lnTo>
                  <a:cubicBezTo>
                    <a:pt x="0" y="29959"/>
                    <a:pt x="29959" y="0"/>
                    <a:pt x="66915" y="0"/>
                  </a:cubicBezTo>
                  <a:close/>
                </a:path>
              </a:pathLst>
            </a:custGeom>
            <a:solidFill>
              <a:srgbClr val="000000">
                <a:alpha val="0"/>
              </a:srgbClr>
            </a:solidFill>
            <a:ln w="28575" cap="rnd">
              <a:solidFill>
                <a:srgbClr val="795C32"/>
              </a:solidFill>
              <a:prstDash val="solid"/>
              <a:round/>
            </a:ln>
          </p:spPr>
        </p:sp>
        <p:sp>
          <p:nvSpPr>
            <p:cNvPr name="TextBox 10" id="10"/>
            <p:cNvSpPr txBox="true"/>
            <p:nvPr/>
          </p:nvSpPr>
          <p:spPr>
            <a:xfrm>
              <a:off x="0" y="-47625"/>
              <a:ext cx="1980679" cy="1782053"/>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8695745" y="811125"/>
            <a:ext cx="1320565" cy="8773472"/>
            <a:chOff x="0" y="0"/>
            <a:chExt cx="1760754" cy="11697962"/>
          </a:xfrm>
        </p:grpSpPr>
        <p:sp>
          <p:nvSpPr>
            <p:cNvPr name="Freeform 12" id="12"/>
            <p:cNvSpPr/>
            <p:nvPr/>
          </p:nvSpPr>
          <p:spPr>
            <a:xfrm flipH="false" flipV="false" rot="0">
              <a:off x="293191" y="0"/>
              <a:ext cx="1467563" cy="11697962"/>
            </a:xfrm>
            <a:custGeom>
              <a:avLst/>
              <a:gdLst/>
              <a:ahLst/>
              <a:cxnLst/>
              <a:rect r="r" b="b" t="t" l="l"/>
              <a:pathLst>
                <a:path h="11697962" w="1467563">
                  <a:moveTo>
                    <a:pt x="0" y="0"/>
                  </a:moveTo>
                  <a:lnTo>
                    <a:pt x="1467563" y="0"/>
                  </a:lnTo>
                  <a:lnTo>
                    <a:pt x="1467563" y="11697962"/>
                  </a:lnTo>
                  <a:lnTo>
                    <a:pt x="0" y="1169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true" flipV="false" rot="0">
              <a:off x="0" y="0"/>
              <a:ext cx="1467563" cy="11697962"/>
            </a:xfrm>
            <a:custGeom>
              <a:avLst/>
              <a:gdLst/>
              <a:ahLst/>
              <a:cxnLst/>
              <a:rect r="r" b="b" t="t" l="l"/>
              <a:pathLst>
                <a:path h="11697962" w="1467563">
                  <a:moveTo>
                    <a:pt x="1467563" y="0"/>
                  </a:moveTo>
                  <a:lnTo>
                    <a:pt x="0" y="0"/>
                  </a:lnTo>
                  <a:lnTo>
                    <a:pt x="0" y="11697962"/>
                  </a:lnTo>
                  <a:lnTo>
                    <a:pt x="1467563" y="11697962"/>
                  </a:lnTo>
                  <a:lnTo>
                    <a:pt x="1467563"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Freeform 14" id="14"/>
          <p:cNvSpPr/>
          <p:nvPr/>
        </p:nvSpPr>
        <p:spPr>
          <a:xfrm flipH="false" flipV="false" rot="0">
            <a:off x="1162487" y="1542243"/>
            <a:ext cx="6041127" cy="1537741"/>
          </a:xfrm>
          <a:custGeom>
            <a:avLst/>
            <a:gdLst/>
            <a:ahLst/>
            <a:cxnLst/>
            <a:rect r="r" b="b" t="t" l="l"/>
            <a:pathLst>
              <a:path h="1537741" w="6041127">
                <a:moveTo>
                  <a:pt x="0" y="0"/>
                </a:moveTo>
                <a:lnTo>
                  <a:pt x="6041127" y="0"/>
                </a:lnTo>
                <a:lnTo>
                  <a:pt x="6041127" y="1537741"/>
                </a:lnTo>
                <a:lnTo>
                  <a:pt x="0" y="153774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0">
            <a:off x="11024453" y="1626995"/>
            <a:ext cx="6041127" cy="1537741"/>
          </a:xfrm>
          <a:custGeom>
            <a:avLst/>
            <a:gdLst/>
            <a:ahLst/>
            <a:cxnLst/>
            <a:rect r="r" b="b" t="t" l="l"/>
            <a:pathLst>
              <a:path h="1537741" w="6041127">
                <a:moveTo>
                  <a:pt x="0" y="0"/>
                </a:moveTo>
                <a:lnTo>
                  <a:pt x="6041127" y="0"/>
                </a:lnTo>
                <a:lnTo>
                  <a:pt x="6041127" y="1537741"/>
                </a:lnTo>
                <a:lnTo>
                  <a:pt x="0" y="153774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6" id="16"/>
          <p:cNvGrpSpPr/>
          <p:nvPr/>
        </p:nvGrpSpPr>
        <p:grpSpPr>
          <a:xfrm rot="-2622763">
            <a:off x="6574698" y="1133415"/>
            <a:ext cx="411875" cy="1390303"/>
            <a:chOff x="0" y="0"/>
            <a:chExt cx="108477" cy="366170"/>
          </a:xfrm>
        </p:grpSpPr>
        <p:sp>
          <p:nvSpPr>
            <p:cNvPr name="Freeform 17" id="17"/>
            <p:cNvSpPr/>
            <p:nvPr/>
          </p:nvSpPr>
          <p:spPr>
            <a:xfrm flipH="false" flipV="false" rot="0">
              <a:off x="0" y="0"/>
              <a:ext cx="108477" cy="366170"/>
            </a:xfrm>
            <a:custGeom>
              <a:avLst/>
              <a:gdLst/>
              <a:ahLst/>
              <a:cxnLst/>
              <a:rect r="r" b="b" t="t" l="l"/>
              <a:pathLst>
                <a:path h="366170" w="108477">
                  <a:moveTo>
                    <a:pt x="0" y="0"/>
                  </a:moveTo>
                  <a:lnTo>
                    <a:pt x="108477" y="0"/>
                  </a:lnTo>
                  <a:lnTo>
                    <a:pt x="108477" y="366170"/>
                  </a:lnTo>
                  <a:lnTo>
                    <a:pt x="0" y="366170"/>
                  </a:lnTo>
                  <a:close/>
                </a:path>
              </a:pathLst>
            </a:custGeom>
            <a:solidFill>
              <a:srgbClr val="373737">
                <a:alpha val="27843"/>
              </a:srgbClr>
            </a:solidFill>
          </p:spPr>
        </p:sp>
        <p:sp>
          <p:nvSpPr>
            <p:cNvPr name="TextBox 18" id="18"/>
            <p:cNvSpPr txBox="true"/>
            <p:nvPr/>
          </p:nvSpPr>
          <p:spPr>
            <a:xfrm>
              <a:off x="0" y="-47625"/>
              <a:ext cx="108477" cy="413795"/>
            </a:xfrm>
            <a:prstGeom prst="rect">
              <a:avLst/>
            </a:prstGeom>
          </p:spPr>
          <p:txBody>
            <a:bodyPr anchor="ctr" rtlCol="false" tIns="50800" lIns="50800" bIns="50800" rIns="50800"/>
            <a:lstStyle/>
            <a:p>
              <a:pPr algn="ctr">
                <a:lnSpc>
                  <a:spcPts val="2659"/>
                </a:lnSpc>
              </a:pPr>
            </a:p>
          </p:txBody>
        </p:sp>
      </p:grpSp>
      <p:sp>
        <p:nvSpPr>
          <p:cNvPr name="TextBox 19" id="19"/>
          <p:cNvSpPr txBox="true"/>
          <p:nvPr/>
        </p:nvSpPr>
        <p:spPr>
          <a:xfrm rot="0">
            <a:off x="1496107" y="1532202"/>
            <a:ext cx="5373886" cy="1274422"/>
          </a:xfrm>
          <a:prstGeom prst="rect">
            <a:avLst/>
          </a:prstGeom>
        </p:spPr>
        <p:txBody>
          <a:bodyPr anchor="t" rtlCol="false" tIns="0" lIns="0" bIns="0" rIns="0">
            <a:spAutoFit/>
          </a:bodyPr>
          <a:lstStyle/>
          <a:p>
            <a:pPr algn="ctr">
              <a:lnSpc>
                <a:spcPts val="10423"/>
              </a:lnSpc>
            </a:pPr>
            <a:r>
              <a:rPr lang="en-US" sz="7445">
                <a:solidFill>
                  <a:srgbClr val="373737"/>
                </a:solidFill>
                <a:latin typeface="Paytone One"/>
              </a:rPr>
              <a:t>REASON  1</a:t>
            </a:r>
          </a:p>
        </p:txBody>
      </p:sp>
      <p:sp>
        <p:nvSpPr>
          <p:cNvPr name="TextBox 20" id="20"/>
          <p:cNvSpPr txBox="true"/>
          <p:nvPr/>
        </p:nvSpPr>
        <p:spPr>
          <a:xfrm rot="0">
            <a:off x="11306722" y="1474595"/>
            <a:ext cx="5758858" cy="1332029"/>
          </a:xfrm>
          <a:prstGeom prst="rect">
            <a:avLst/>
          </a:prstGeom>
        </p:spPr>
        <p:txBody>
          <a:bodyPr anchor="t" rtlCol="false" tIns="0" lIns="0" bIns="0" rIns="0">
            <a:spAutoFit/>
          </a:bodyPr>
          <a:lstStyle/>
          <a:p>
            <a:pPr algn="ctr">
              <a:lnSpc>
                <a:spcPts val="10866"/>
              </a:lnSpc>
            </a:pPr>
            <a:r>
              <a:rPr lang="en-US" sz="7761">
                <a:solidFill>
                  <a:srgbClr val="373737"/>
                </a:solidFill>
                <a:latin typeface="Paytone One"/>
              </a:rPr>
              <a:t>REASON  2</a:t>
            </a:r>
          </a:p>
        </p:txBody>
      </p:sp>
      <p:grpSp>
        <p:nvGrpSpPr>
          <p:cNvPr name="Group 21" id="21"/>
          <p:cNvGrpSpPr/>
          <p:nvPr/>
        </p:nvGrpSpPr>
        <p:grpSpPr>
          <a:xfrm rot="-7583812">
            <a:off x="1504506" y="1133415"/>
            <a:ext cx="411875" cy="1390303"/>
            <a:chOff x="0" y="0"/>
            <a:chExt cx="108477" cy="366170"/>
          </a:xfrm>
        </p:grpSpPr>
        <p:sp>
          <p:nvSpPr>
            <p:cNvPr name="Freeform 22" id="22"/>
            <p:cNvSpPr/>
            <p:nvPr/>
          </p:nvSpPr>
          <p:spPr>
            <a:xfrm flipH="false" flipV="false" rot="0">
              <a:off x="0" y="0"/>
              <a:ext cx="108477" cy="366170"/>
            </a:xfrm>
            <a:custGeom>
              <a:avLst/>
              <a:gdLst/>
              <a:ahLst/>
              <a:cxnLst/>
              <a:rect r="r" b="b" t="t" l="l"/>
              <a:pathLst>
                <a:path h="366170" w="108477">
                  <a:moveTo>
                    <a:pt x="0" y="0"/>
                  </a:moveTo>
                  <a:lnTo>
                    <a:pt x="108477" y="0"/>
                  </a:lnTo>
                  <a:lnTo>
                    <a:pt x="108477" y="366170"/>
                  </a:lnTo>
                  <a:lnTo>
                    <a:pt x="0" y="366170"/>
                  </a:lnTo>
                  <a:close/>
                </a:path>
              </a:pathLst>
            </a:custGeom>
            <a:solidFill>
              <a:srgbClr val="373737">
                <a:alpha val="27843"/>
              </a:srgbClr>
            </a:solidFill>
          </p:spPr>
        </p:sp>
        <p:sp>
          <p:nvSpPr>
            <p:cNvPr name="TextBox 23" id="23"/>
            <p:cNvSpPr txBox="true"/>
            <p:nvPr/>
          </p:nvSpPr>
          <p:spPr>
            <a:xfrm>
              <a:off x="0" y="-47625"/>
              <a:ext cx="108477" cy="413795"/>
            </a:xfrm>
            <a:prstGeom prst="rect">
              <a:avLst/>
            </a:prstGeom>
          </p:spPr>
          <p:txBody>
            <a:bodyPr anchor="ctr" rtlCol="false" tIns="50800" lIns="50800" bIns="50800" rIns="50800"/>
            <a:lstStyle/>
            <a:p>
              <a:pPr algn="ctr">
                <a:lnSpc>
                  <a:spcPts val="2659"/>
                </a:lnSpc>
              </a:pPr>
            </a:p>
          </p:txBody>
        </p:sp>
      </p:grpSp>
      <p:grpSp>
        <p:nvGrpSpPr>
          <p:cNvPr name="Group 24" id="24"/>
          <p:cNvGrpSpPr/>
          <p:nvPr/>
        </p:nvGrpSpPr>
        <p:grpSpPr>
          <a:xfrm rot="-2622763">
            <a:off x="16424128" y="1199942"/>
            <a:ext cx="411875" cy="1390303"/>
            <a:chOff x="0" y="0"/>
            <a:chExt cx="108477" cy="366170"/>
          </a:xfrm>
        </p:grpSpPr>
        <p:sp>
          <p:nvSpPr>
            <p:cNvPr name="Freeform 25" id="25"/>
            <p:cNvSpPr/>
            <p:nvPr/>
          </p:nvSpPr>
          <p:spPr>
            <a:xfrm flipH="false" flipV="false" rot="0">
              <a:off x="0" y="0"/>
              <a:ext cx="108477" cy="366170"/>
            </a:xfrm>
            <a:custGeom>
              <a:avLst/>
              <a:gdLst/>
              <a:ahLst/>
              <a:cxnLst/>
              <a:rect r="r" b="b" t="t" l="l"/>
              <a:pathLst>
                <a:path h="366170" w="108477">
                  <a:moveTo>
                    <a:pt x="0" y="0"/>
                  </a:moveTo>
                  <a:lnTo>
                    <a:pt x="108477" y="0"/>
                  </a:lnTo>
                  <a:lnTo>
                    <a:pt x="108477" y="366170"/>
                  </a:lnTo>
                  <a:lnTo>
                    <a:pt x="0" y="366170"/>
                  </a:lnTo>
                  <a:close/>
                </a:path>
              </a:pathLst>
            </a:custGeom>
            <a:solidFill>
              <a:srgbClr val="373737">
                <a:alpha val="27843"/>
              </a:srgbClr>
            </a:solidFill>
          </p:spPr>
        </p:sp>
        <p:sp>
          <p:nvSpPr>
            <p:cNvPr name="TextBox 26" id="26"/>
            <p:cNvSpPr txBox="true"/>
            <p:nvPr/>
          </p:nvSpPr>
          <p:spPr>
            <a:xfrm>
              <a:off x="0" y="-47625"/>
              <a:ext cx="108477" cy="413795"/>
            </a:xfrm>
            <a:prstGeom prst="rect">
              <a:avLst/>
            </a:prstGeom>
          </p:spPr>
          <p:txBody>
            <a:bodyPr anchor="ctr" rtlCol="false" tIns="50800" lIns="50800" bIns="50800" rIns="50800"/>
            <a:lstStyle/>
            <a:p>
              <a:pPr algn="ctr">
                <a:lnSpc>
                  <a:spcPts val="2659"/>
                </a:lnSpc>
              </a:pPr>
            </a:p>
          </p:txBody>
        </p:sp>
      </p:grpSp>
      <p:grpSp>
        <p:nvGrpSpPr>
          <p:cNvPr name="Group 27" id="27"/>
          <p:cNvGrpSpPr/>
          <p:nvPr/>
        </p:nvGrpSpPr>
        <p:grpSpPr>
          <a:xfrm rot="-7583812">
            <a:off x="11353936" y="1199942"/>
            <a:ext cx="411875" cy="1390303"/>
            <a:chOff x="0" y="0"/>
            <a:chExt cx="108477" cy="366170"/>
          </a:xfrm>
        </p:grpSpPr>
        <p:sp>
          <p:nvSpPr>
            <p:cNvPr name="Freeform 28" id="28"/>
            <p:cNvSpPr/>
            <p:nvPr/>
          </p:nvSpPr>
          <p:spPr>
            <a:xfrm flipH="false" flipV="false" rot="0">
              <a:off x="0" y="0"/>
              <a:ext cx="108477" cy="366170"/>
            </a:xfrm>
            <a:custGeom>
              <a:avLst/>
              <a:gdLst/>
              <a:ahLst/>
              <a:cxnLst/>
              <a:rect r="r" b="b" t="t" l="l"/>
              <a:pathLst>
                <a:path h="366170" w="108477">
                  <a:moveTo>
                    <a:pt x="0" y="0"/>
                  </a:moveTo>
                  <a:lnTo>
                    <a:pt x="108477" y="0"/>
                  </a:lnTo>
                  <a:lnTo>
                    <a:pt x="108477" y="366170"/>
                  </a:lnTo>
                  <a:lnTo>
                    <a:pt x="0" y="366170"/>
                  </a:lnTo>
                  <a:close/>
                </a:path>
              </a:pathLst>
            </a:custGeom>
            <a:solidFill>
              <a:srgbClr val="373737">
                <a:alpha val="27843"/>
              </a:srgbClr>
            </a:solidFill>
          </p:spPr>
        </p:sp>
        <p:sp>
          <p:nvSpPr>
            <p:cNvPr name="TextBox 29" id="29"/>
            <p:cNvSpPr txBox="true"/>
            <p:nvPr/>
          </p:nvSpPr>
          <p:spPr>
            <a:xfrm>
              <a:off x="0" y="-47625"/>
              <a:ext cx="108477" cy="413795"/>
            </a:xfrm>
            <a:prstGeom prst="rect">
              <a:avLst/>
            </a:prstGeom>
          </p:spPr>
          <p:txBody>
            <a:bodyPr anchor="ctr" rtlCol="false" tIns="50800" lIns="50800" bIns="50800" rIns="50800"/>
            <a:lstStyle/>
            <a:p>
              <a:pPr algn="ctr">
                <a:lnSpc>
                  <a:spcPts val="2659"/>
                </a:lnSpc>
              </a:pPr>
            </a:p>
          </p:txBody>
        </p:sp>
      </p:grpSp>
      <p:sp>
        <p:nvSpPr>
          <p:cNvPr name="TextBox 30" id="30"/>
          <p:cNvSpPr txBox="true"/>
          <p:nvPr/>
        </p:nvSpPr>
        <p:spPr>
          <a:xfrm rot="0">
            <a:off x="10540465" y="4593512"/>
            <a:ext cx="7009103" cy="1998774"/>
          </a:xfrm>
          <a:prstGeom prst="rect">
            <a:avLst/>
          </a:prstGeom>
        </p:spPr>
        <p:txBody>
          <a:bodyPr anchor="t" rtlCol="false" tIns="0" lIns="0" bIns="0" rIns="0">
            <a:spAutoFit/>
          </a:bodyPr>
          <a:lstStyle/>
          <a:p>
            <a:pPr algn="ctr">
              <a:lnSpc>
                <a:spcPts val="5128"/>
              </a:lnSpc>
            </a:pPr>
            <a:r>
              <a:rPr lang="en-US" sz="3663">
                <a:solidFill>
                  <a:srgbClr val="373737"/>
                </a:solidFill>
                <a:latin typeface="เอฟซี เรนโบว์"/>
              </a:rPr>
              <a:t>SAVE TIME AND MONEY BY EARNING COLLEGE CREDITS while in high school </a:t>
            </a:r>
          </a:p>
        </p:txBody>
      </p:sp>
      <p:sp>
        <p:nvSpPr>
          <p:cNvPr name="Freeform 31" id="31"/>
          <p:cNvSpPr/>
          <p:nvPr/>
        </p:nvSpPr>
        <p:spPr>
          <a:xfrm flipH="false" flipV="false" rot="0">
            <a:off x="17065580" y="8173462"/>
            <a:ext cx="1074226" cy="1411135"/>
          </a:xfrm>
          <a:custGeom>
            <a:avLst/>
            <a:gdLst/>
            <a:ahLst/>
            <a:cxnLst/>
            <a:rect r="r" b="b" t="t" l="l"/>
            <a:pathLst>
              <a:path h="1411135" w="1074226">
                <a:moveTo>
                  <a:pt x="0" y="0"/>
                </a:moveTo>
                <a:lnTo>
                  <a:pt x="1074226" y="0"/>
                </a:lnTo>
                <a:lnTo>
                  <a:pt x="1074226" y="1411135"/>
                </a:lnTo>
                <a:lnTo>
                  <a:pt x="0" y="141113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32" id="32"/>
          <p:cNvSpPr/>
          <p:nvPr/>
        </p:nvSpPr>
        <p:spPr>
          <a:xfrm flipH="false" flipV="false" rot="0">
            <a:off x="6096942" y="8377760"/>
            <a:ext cx="2598803" cy="1544607"/>
          </a:xfrm>
          <a:custGeom>
            <a:avLst/>
            <a:gdLst/>
            <a:ahLst/>
            <a:cxnLst/>
            <a:rect r="r" b="b" t="t" l="l"/>
            <a:pathLst>
              <a:path h="1544607" w="2598803">
                <a:moveTo>
                  <a:pt x="0" y="0"/>
                </a:moveTo>
                <a:lnTo>
                  <a:pt x="2598803" y="0"/>
                </a:lnTo>
                <a:lnTo>
                  <a:pt x="2598803" y="1544607"/>
                </a:lnTo>
                <a:lnTo>
                  <a:pt x="0" y="154460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33" id="33"/>
          <p:cNvSpPr txBox="true"/>
          <p:nvPr/>
        </p:nvSpPr>
        <p:spPr>
          <a:xfrm rot="0">
            <a:off x="678499" y="4593512"/>
            <a:ext cx="7009103" cy="3291725"/>
          </a:xfrm>
          <a:prstGeom prst="rect">
            <a:avLst/>
          </a:prstGeom>
        </p:spPr>
        <p:txBody>
          <a:bodyPr anchor="t" rtlCol="false" tIns="0" lIns="0" bIns="0" rIns="0">
            <a:spAutoFit/>
          </a:bodyPr>
          <a:lstStyle/>
          <a:p>
            <a:pPr algn="ctr">
              <a:lnSpc>
                <a:spcPts val="5128"/>
              </a:lnSpc>
            </a:pPr>
            <a:r>
              <a:rPr lang="en-US" sz="3663">
                <a:solidFill>
                  <a:srgbClr val="373737"/>
                </a:solidFill>
                <a:latin typeface="เอฟซี เรนโบว์"/>
              </a:rPr>
              <a:t>DEVELOP SKILLS NECESSARY FOR SUCCESS IN COLLEGE OR CAREER (MAKE THE TRANSITION FROM HOME TO COLLEGE EASIER)</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795C32"/>
        </a:solidFill>
      </p:bgPr>
    </p:bg>
    <p:spTree>
      <p:nvGrpSpPr>
        <p:cNvPr id="1" name=""/>
        <p:cNvGrpSpPr/>
        <p:nvPr/>
      </p:nvGrpSpPr>
      <p:grpSpPr>
        <a:xfrm>
          <a:off x="0" y="0"/>
          <a:ext cx="0" cy="0"/>
          <a:chOff x="0" y="0"/>
          <a:chExt cx="0" cy="0"/>
        </a:xfrm>
      </p:grpSpPr>
      <p:sp>
        <p:nvSpPr>
          <p:cNvPr name="Freeform 2" id="2"/>
          <p:cNvSpPr/>
          <p:nvPr/>
        </p:nvSpPr>
        <p:spPr>
          <a:xfrm flipH="false" flipV="false" rot="-1670091">
            <a:off x="16727613" y="3998605"/>
            <a:ext cx="4200452" cy="5938942"/>
          </a:xfrm>
          <a:custGeom>
            <a:avLst/>
            <a:gdLst/>
            <a:ahLst/>
            <a:cxnLst/>
            <a:rect r="r" b="b" t="t" l="l"/>
            <a:pathLst>
              <a:path h="5938942" w="4200452">
                <a:moveTo>
                  <a:pt x="0" y="0"/>
                </a:moveTo>
                <a:lnTo>
                  <a:pt x="4200452" y="0"/>
                </a:lnTo>
                <a:lnTo>
                  <a:pt x="4200452" y="5938942"/>
                </a:lnTo>
                <a:lnTo>
                  <a:pt x="0" y="593894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64315">
            <a:off x="15020393" y="1028700"/>
            <a:ext cx="2238907" cy="8942567"/>
            <a:chOff x="0" y="0"/>
            <a:chExt cx="2985209" cy="11923422"/>
          </a:xfrm>
        </p:grpSpPr>
        <p:grpSp>
          <p:nvGrpSpPr>
            <p:cNvPr name="Group 4" id="4"/>
            <p:cNvGrpSpPr/>
            <p:nvPr/>
          </p:nvGrpSpPr>
          <p:grpSpPr>
            <a:xfrm rot="-463612">
              <a:off x="182432" y="81756"/>
              <a:ext cx="1405813" cy="2808667"/>
              <a:chOff x="0" y="0"/>
              <a:chExt cx="277692" cy="554798"/>
            </a:xfrm>
          </p:grpSpPr>
          <p:sp>
            <p:nvSpPr>
              <p:cNvPr name="Freeform 5" id="5"/>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795C32"/>
              </a:solidFill>
            </p:spPr>
          </p:sp>
          <p:sp>
            <p:nvSpPr>
              <p:cNvPr name="TextBox 6" id="6"/>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463612">
              <a:off x="587276" y="3065504"/>
              <a:ext cx="1405813" cy="2808667"/>
              <a:chOff x="0" y="0"/>
              <a:chExt cx="277692" cy="554798"/>
            </a:xfrm>
          </p:grpSpPr>
          <p:sp>
            <p:nvSpPr>
              <p:cNvPr name="Freeform 8" id="8"/>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FE692"/>
              </a:solidFill>
            </p:spPr>
          </p:sp>
          <p:sp>
            <p:nvSpPr>
              <p:cNvPr name="TextBox 9" id="9"/>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463612">
              <a:off x="992120" y="6049252"/>
              <a:ext cx="1405813" cy="2808667"/>
              <a:chOff x="0" y="0"/>
              <a:chExt cx="277692" cy="554798"/>
            </a:xfrm>
          </p:grpSpPr>
          <p:sp>
            <p:nvSpPr>
              <p:cNvPr name="Freeform 11" id="11"/>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DC9C3"/>
              </a:solidFill>
            </p:spPr>
          </p:sp>
          <p:sp>
            <p:nvSpPr>
              <p:cNvPr name="TextBox 12" id="12"/>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463612">
              <a:off x="1396963" y="9033000"/>
              <a:ext cx="1405813" cy="2808667"/>
              <a:chOff x="0" y="0"/>
              <a:chExt cx="277692" cy="554798"/>
            </a:xfrm>
          </p:grpSpPr>
          <p:sp>
            <p:nvSpPr>
              <p:cNvPr name="Freeform 14" id="14"/>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D8EEFF"/>
              </a:solidFill>
            </p:spPr>
          </p:sp>
          <p:sp>
            <p:nvSpPr>
              <p:cNvPr name="TextBox 15" id="15"/>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sp>
        <p:nvSpPr>
          <p:cNvPr name="Freeform 16" id="16"/>
          <p:cNvSpPr/>
          <p:nvPr/>
        </p:nvSpPr>
        <p:spPr>
          <a:xfrm flipH="false" flipV="false" rot="-5884988">
            <a:off x="10784868" y="4528987"/>
            <a:ext cx="9598456" cy="2519595"/>
          </a:xfrm>
          <a:custGeom>
            <a:avLst/>
            <a:gdLst/>
            <a:ahLst/>
            <a:cxnLst/>
            <a:rect r="r" b="b" t="t" l="l"/>
            <a:pathLst>
              <a:path h="2519595" w="9598456">
                <a:moveTo>
                  <a:pt x="0" y="0"/>
                </a:moveTo>
                <a:lnTo>
                  <a:pt x="9598456" y="0"/>
                </a:lnTo>
                <a:lnTo>
                  <a:pt x="9598456" y="2519594"/>
                </a:lnTo>
                <a:lnTo>
                  <a:pt x="0" y="2519594"/>
                </a:lnTo>
                <a:lnTo>
                  <a:pt x="0" y="0"/>
                </a:lnTo>
                <a:close/>
              </a:path>
            </a:pathLst>
          </a:custGeom>
          <a:blipFill>
            <a:blip r:embed="rId4"/>
            <a:stretch>
              <a:fillRect l="0" t="0" r="0" b="0"/>
            </a:stretch>
          </a:blipFill>
        </p:spPr>
      </p:sp>
      <p:sp>
        <p:nvSpPr>
          <p:cNvPr name="Freeform 17" id="17"/>
          <p:cNvSpPr/>
          <p:nvPr/>
        </p:nvSpPr>
        <p:spPr>
          <a:xfrm flipH="false" flipV="false" rot="456353">
            <a:off x="549697" y="598980"/>
            <a:ext cx="6644041" cy="3800034"/>
          </a:xfrm>
          <a:custGeom>
            <a:avLst/>
            <a:gdLst/>
            <a:ahLst/>
            <a:cxnLst/>
            <a:rect r="r" b="b" t="t" l="l"/>
            <a:pathLst>
              <a:path h="3800034" w="6644041">
                <a:moveTo>
                  <a:pt x="0" y="0"/>
                </a:moveTo>
                <a:lnTo>
                  <a:pt x="6644041" y="0"/>
                </a:lnTo>
                <a:lnTo>
                  <a:pt x="6644041" y="3800034"/>
                </a:lnTo>
                <a:lnTo>
                  <a:pt x="0" y="380003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8" id="18"/>
          <p:cNvSpPr/>
          <p:nvPr/>
        </p:nvSpPr>
        <p:spPr>
          <a:xfrm flipH="false" flipV="false" rot="-264429">
            <a:off x="16919560" y="2464361"/>
            <a:ext cx="1173273" cy="2162716"/>
          </a:xfrm>
          <a:custGeom>
            <a:avLst/>
            <a:gdLst/>
            <a:ahLst/>
            <a:cxnLst/>
            <a:rect r="r" b="b" t="t" l="l"/>
            <a:pathLst>
              <a:path h="2162716" w="1173273">
                <a:moveTo>
                  <a:pt x="0" y="0"/>
                </a:moveTo>
                <a:lnTo>
                  <a:pt x="1173273" y="0"/>
                </a:lnTo>
                <a:lnTo>
                  <a:pt x="1173273" y="2162716"/>
                </a:lnTo>
                <a:lnTo>
                  <a:pt x="0" y="216271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9" id="19"/>
          <p:cNvGrpSpPr/>
          <p:nvPr/>
        </p:nvGrpSpPr>
        <p:grpSpPr>
          <a:xfrm rot="-418072">
            <a:off x="1811774" y="1167114"/>
            <a:ext cx="14413257" cy="13787502"/>
            <a:chOff x="0" y="0"/>
            <a:chExt cx="3796084" cy="3631276"/>
          </a:xfrm>
        </p:grpSpPr>
        <p:sp>
          <p:nvSpPr>
            <p:cNvPr name="Freeform 20" id="20"/>
            <p:cNvSpPr/>
            <p:nvPr/>
          </p:nvSpPr>
          <p:spPr>
            <a:xfrm flipH="false" flipV="false" rot="0">
              <a:off x="0" y="0"/>
              <a:ext cx="3796084" cy="3631276"/>
            </a:xfrm>
            <a:custGeom>
              <a:avLst/>
              <a:gdLst/>
              <a:ahLst/>
              <a:cxnLst/>
              <a:rect r="r" b="b" t="t" l="l"/>
              <a:pathLst>
                <a:path h="3631276" w="3796084">
                  <a:moveTo>
                    <a:pt x="0" y="0"/>
                  </a:moveTo>
                  <a:lnTo>
                    <a:pt x="3796084" y="0"/>
                  </a:lnTo>
                  <a:lnTo>
                    <a:pt x="3796084" y="3631276"/>
                  </a:lnTo>
                  <a:lnTo>
                    <a:pt x="0" y="3631276"/>
                  </a:lnTo>
                  <a:close/>
                </a:path>
              </a:pathLst>
            </a:custGeom>
            <a:solidFill>
              <a:srgbClr val="FFD8D3"/>
            </a:solidFill>
          </p:spPr>
        </p:sp>
        <p:sp>
          <p:nvSpPr>
            <p:cNvPr name="TextBox 21" id="21"/>
            <p:cNvSpPr txBox="true"/>
            <p:nvPr/>
          </p:nvSpPr>
          <p:spPr>
            <a:xfrm>
              <a:off x="0" y="-47625"/>
              <a:ext cx="3796084" cy="3678901"/>
            </a:xfrm>
            <a:prstGeom prst="rect">
              <a:avLst/>
            </a:prstGeom>
          </p:spPr>
          <p:txBody>
            <a:bodyPr anchor="ctr" rtlCol="false" tIns="50800" lIns="50800" bIns="50800" rIns="50800"/>
            <a:lstStyle/>
            <a:p>
              <a:pPr algn="ctr">
                <a:lnSpc>
                  <a:spcPts val="2659"/>
                </a:lnSpc>
              </a:pPr>
            </a:p>
          </p:txBody>
        </p:sp>
      </p:grpSp>
      <p:sp>
        <p:nvSpPr>
          <p:cNvPr name="Freeform 22" id="22"/>
          <p:cNvSpPr/>
          <p:nvPr/>
        </p:nvSpPr>
        <p:spPr>
          <a:xfrm flipH="false" flipV="false" rot="-421822">
            <a:off x="1850528" y="1170355"/>
            <a:ext cx="14335750" cy="14309685"/>
          </a:xfrm>
          <a:custGeom>
            <a:avLst/>
            <a:gdLst/>
            <a:ahLst/>
            <a:cxnLst/>
            <a:rect r="r" b="b" t="t" l="l"/>
            <a:pathLst>
              <a:path h="14309685" w="14335750">
                <a:moveTo>
                  <a:pt x="0" y="0"/>
                </a:moveTo>
                <a:lnTo>
                  <a:pt x="14335749" y="0"/>
                </a:lnTo>
                <a:lnTo>
                  <a:pt x="14335749" y="14309684"/>
                </a:lnTo>
                <a:lnTo>
                  <a:pt x="0" y="1430968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3" id="23"/>
          <p:cNvSpPr/>
          <p:nvPr/>
        </p:nvSpPr>
        <p:spPr>
          <a:xfrm flipH="false" flipV="false" rot="-523075">
            <a:off x="1119992" y="2461872"/>
            <a:ext cx="1324655" cy="10558842"/>
          </a:xfrm>
          <a:custGeom>
            <a:avLst/>
            <a:gdLst/>
            <a:ahLst/>
            <a:cxnLst/>
            <a:rect r="r" b="b" t="t" l="l"/>
            <a:pathLst>
              <a:path h="10558842" w="1324655">
                <a:moveTo>
                  <a:pt x="0" y="0"/>
                </a:moveTo>
                <a:lnTo>
                  <a:pt x="1324655" y="0"/>
                </a:lnTo>
                <a:lnTo>
                  <a:pt x="1324655" y="10558842"/>
                </a:lnTo>
                <a:lnTo>
                  <a:pt x="0" y="1055884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24" id="24"/>
          <p:cNvGrpSpPr/>
          <p:nvPr/>
        </p:nvGrpSpPr>
        <p:grpSpPr>
          <a:xfrm rot="-418072">
            <a:off x="2625452" y="3105656"/>
            <a:ext cx="13272947" cy="4788655"/>
            <a:chOff x="0" y="0"/>
            <a:chExt cx="3495756" cy="1261209"/>
          </a:xfrm>
        </p:grpSpPr>
        <p:sp>
          <p:nvSpPr>
            <p:cNvPr name="Freeform 25" id="25"/>
            <p:cNvSpPr/>
            <p:nvPr/>
          </p:nvSpPr>
          <p:spPr>
            <a:xfrm flipH="false" flipV="false" rot="0">
              <a:off x="0" y="0"/>
              <a:ext cx="3495756" cy="1261209"/>
            </a:xfrm>
            <a:custGeom>
              <a:avLst/>
              <a:gdLst/>
              <a:ahLst/>
              <a:cxnLst/>
              <a:rect r="r" b="b" t="t" l="l"/>
              <a:pathLst>
                <a:path h="1261209" w="3495756">
                  <a:moveTo>
                    <a:pt x="0" y="0"/>
                  </a:moveTo>
                  <a:lnTo>
                    <a:pt x="3495756" y="0"/>
                  </a:lnTo>
                  <a:lnTo>
                    <a:pt x="3495756" y="1261209"/>
                  </a:lnTo>
                  <a:lnTo>
                    <a:pt x="0" y="1261209"/>
                  </a:lnTo>
                  <a:close/>
                </a:path>
              </a:pathLst>
            </a:custGeom>
            <a:solidFill>
              <a:srgbClr val="FFFFFF"/>
            </a:solidFill>
          </p:spPr>
        </p:sp>
        <p:sp>
          <p:nvSpPr>
            <p:cNvPr name="TextBox 26" id="26"/>
            <p:cNvSpPr txBox="true"/>
            <p:nvPr/>
          </p:nvSpPr>
          <p:spPr>
            <a:xfrm>
              <a:off x="0" y="-47625"/>
              <a:ext cx="3495756" cy="1308834"/>
            </a:xfrm>
            <a:prstGeom prst="rect">
              <a:avLst/>
            </a:prstGeom>
          </p:spPr>
          <p:txBody>
            <a:bodyPr anchor="ctr" rtlCol="false" tIns="50800" lIns="50800" bIns="50800" rIns="50800"/>
            <a:lstStyle/>
            <a:p>
              <a:pPr algn="ctr">
                <a:lnSpc>
                  <a:spcPts val="2659"/>
                </a:lnSpc>
              </a:pPr>
            </a:p>
          </p:txBody>
        </p:sp>
      </p:grpSp>
      <p:sp>
        <p:nvSpPr>
          <p:cNvPr name="Freeform 27" id="27"/>
          <p:cNvSpPr/>
          <p:nvPr/>
        </p:nvSpPr>
        <p:spPr>
          <a:xfrm flipH="false" flipV="false" rot="1361156">
            <a:off x="14158376" y="1182294"/>
            <a:ext cx="2466841" cy="2480370"/>
          </a:xfrm>
          <a:custGeom>
            <a:avLst/>
            <a:gdLst/>
            <a:ahLst/>
            <a:cxnLst/>
            <a:rect r="r" b="b" t="t" l="l"/>
            <a:pathLst>
              <a:path h="2480370" w="2466841">
                <a:moveTo>
                  <a:pt x="0" y="0"/>
                </a:moveTo>
                <a:lnTo>
                  <a:pt x="2466841" y="0"/>
                </a:lnTo>
                <a:lnTo>
                  <a:pt x="2466841" y="2480370"/>
                </a:lnTo>
                <a:lnTo>
                  <a:pt x="0" y="248037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AutoShape 28" id="28"/>
          <p:cNvSpPr/>
          <p:nvPr/>
        </p:nvSpPr>
        <p:spPr>
          <a:xfrm flipV="true">
            <a:off x="4969493" y="5735727"/>
            <a:ext cx="10252602" cy="1213431"/>
          </a:xfrm>
          <a:prstGeom prst="line">
            <a:avLst/>
          </a:prstGeom>
          <a:ln cap="flat" w="38100">
            <a:solidFill>
              <a:srgbClr val="795C32"/>
            </a:solidFill>
            <a:prstDash val="solid"/>
            <a:headEnd type="none" len="sm" w="sm"/>
            <a:tailEnd type="none" len="sm" w="sm"/>
          </a:ln>
        </p:spPr>
      </p:sp>
      <p:sp>
        <p:nvSpPr>
          <p:cNvPr name="TextBox 29" id="29"/>
          <p:cNvSpPr txBox="true"/>
          <p:nvPr/>
        </p:nvSpPr>
        <p:spPr>
          <a:xfrm rot="-416449">
            <a:off x="446334" y="3587700"/>
            <a:ext cx="13473077" cy="2997926"/>
          </a:xfrm>
          <a:prstGeom prst="rect">
            <a:avLst/>
          </a:prstGeom>
        </p:spPr>
        <p:txBody>
          <a:bodyPr anchor="t" rtlCol="false" tIns="0" lIns="0" bIns="0" rIns="0">
            <a:spAutoFit/>
          </a:bodyPr>
          <a:lstStyle/>
          <a:p>
            <a:pPr algn="r">
              <a:lnSpc>
                <a:spcPts val="8009"/>
              </a:lnSpc>
            </a:pPr>
            <a:r>
              <a:rPr lang="en-US" sz="5721">
                <a:solidFill>
                  <a:srgbClr val="373737"/>
                </a:solidFill>
                <a:latin typeface="Paytone One"/>
              </a:rPr>
              <a:t>TO SUCCEED IN DUAL CREDIT COLLEGE COURSES, STUDENTS SHOULD HAVE:</a:t>
            </a:r>
            <a:r>
              <a:rPr lang="en-US" sz="5721">
                <a:solidFill>
                  <a:srgbClr val="373737"/>
                </a:solidFill>
                <a:latin typeface="Paytone One"/>
              </a:rPr>
              <a:t>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795C32"/>
        </a:solidFill>
      </p:bgPr>
    </p:bg>
    <p:spTree>
      <p:nvGrpSpPr>
        <p:cNvPr id="1" name=""/>
        <p:cNvGrpSpPr/>
        <p:nvPr/>
      </p:nvGrpSpPr>
      <p:grpSpPr>
        <a:xfrm>
          <a:off x="0" y="0"/>
          <a:ext cx="0" cy="0"/>
          <a:chOff x="0" y="0"/>
          <a:chExt cx="0" cy="0"/>
        </a:xfrm>
      </p:grpSpPr>
      <p:sp>
        <p:nvSpPr>
          <p:cNvPr name="Freeform 2" id="2"/>
          <p:cNvSpPr/>
          <p:nvPr/>
        </p:nvSpPr>
        <p:spPr>
          <a:xfrm flipH="false" flipV="false" rot="0">
            <a:off x="10300429" y="76254"/>
            <a:ext cx="10305738" cy="10287000"/>
          </a:xfrm>
          <a:custGeom>
            <a:avLst/>
            <a:gdLst/>
            <a:ahLst/>
            <a:cxnLst/>
            <a:rect r="r" b="b" t="t" l="l"/>
            <a:pathLst>
              <a:path h="10287000" w="10305738">
                <a:moveTo>
                  <a:pt x="0" y="0"/>
                </a:moveTo>
                <a:lnTo>
                  <a:pt x="10305737" y="0"/>
                </a:lnTo>
                <a:lnTo>
                  <a:pt x="10305737"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0"/>
            <a:ext cx="10305738" cy="10287000"/>
          </a:xfrm>
          <a:custGeom>
            <a:avLst/>
            <a:gdLst/>
            <a:ahLst/>
            <a:cxnLst/>
            <a:rect r="r" b="b" t="t" l="l"/>
            <a:pathLst>
              <a:path h="10287000" w="10305738">
                <a:moveTo>
                  <a:pt x="0" y="0"/>
                </a:moveTo>
                <a:lnTo>
                  <a:pt x="10305738" y="0"/>
                </a:lnTo>
                <a:lnTo>
                  <a:pt x="10305738"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582976" y="711856"/>
            <a:ext cx="16705024" cy="11335649"/>
            <a:chOff x="0" y="0"/>
            <a:chExt cx="22273365" cy="15114199"/>
          </a:xfrm>
        </p:grpSpPr>
        <p:grpSp>
          <p:nvGrpSpPr>
            <p:cNvPr name="Group 5" id="5"/>
            <p:cNvGrpSpPr/>
            <p:nvPr/>
          </p:nvGrpSpPr>
          <p:grpSpPr>
            <a:xfrm rot="5150">
              <a:off x="434967" y="16345"/>
              <a:ext cx="21829158" cy="12351487"/>
              <a:chOff x="0" y="0"/>
              <a:chExt cx="4311932" cy="2439800"/>
            </a:xfrm>
          </p:grpSpPr>
          <p:sp>
            <p:nvSpPr>
              <p:cNvPr name="Freeform 6" id="6"/>
              <p:cNvSpPr/>
              <p:nvPr/>
            </p:nvSpPr>
            <p:spPr>
              <a:xfrm flipH="false" flipV="false" rot="0">
                <a:off x="0" y="0"/>
                <a:ext cx="4311933" cy="2439800"/>
              </a:xfrm>
              <a:custGeom>
                <a:avLst/>
                <a:gdLst/>
                <a:ahLst/>
                <a:cxnLst/>
                <a:rect r="r" b="b" t="t" l="l"/>
                <a:pathLst>
                  <a:path h="2439800" w="4311933">
                    <a:moveTo>
                      <a:pt x="0" y="0"/>
                    </a:moveTo>
                    <a:lnTo>
                      <a:pt x="4311933" y="0"/>
                    </a:lnTo>
                    <a:lnTo>
                      <a:pt x="4311933" y="2439800"/>
                    </a:lnTo>
                    <a:lnTo>
                      <a:pt x="0" y="2439800"/>
                    </a:lnTo>
                    <a:close/>
                  </a:path>
                </a:pathLst>
              </a:custGeom>
              <a:solidFill>
                <a:srgbClr val="FDC9C3"/>
              </a:solidFill>
            </p:spPr>
          </p:sp>
          <p:sp>
            <p:nvSpPr>
              <p:cNvPr name="TextBox 7" id="7"/>
              <p:cNvSpPr txBox="true"/>
              <p:nvPr/>
            </p:nvSpPr>
            <p:spPr>
              <a:xfrm>
                <a:off x="0" y="-47625"/>
                <a:ext cx="4311932" cy="2487425"/>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38085">
              <a:off x="19598061" y="1619054"/>
              <a:ext cx="1405813" cy="2808667"/>
              <a:chOff x="0" y="0"/>
              <a:chExt cx="277692" cy="554798"/>
            </a:xfrm>
          </p:grpSpPr>
          <p:sp>
            <p:nvSpPr>
              <p:cNvPr name="Freeform 9" id="9"/>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795C32"/>
              </a:solidFill>
            </p:spPr>
          </p:sp>
          <p:sp>
            <p:nvSpPr>
              <p:cNvPr name="TextBox 10" id="10"/>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38085">
              <a:off x="19564703" y="4629958"/>
              <a:ext cx="1405813" cy="2808667"/>
              <a:chOff x="0" y="0"/>
              <a:chExt cx="277692" cy="554798"/>
            </a:xfrm>
          </p:grpSpPr>
          <p:sp>
            <p:nvSpPr>
              <p:cNvPr name="Freeform 12" id="12"/>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FE692"/>
              </a:solidFill>
            </p:spPr>
          </p:sp>
          <p:sp>
            <p:nvSpPr>
              <p:cNvPr name="TextBox 13" id="13"/>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38085">
              <a:off x="19531346" y="7640861"/>
              <a:ext cx="1405813" cy="2808667"/>
              <a:chOff x="0" y="0"/>
              <a:chExt cx="277692" cy="554798"/>
            </a:xfrm>
          </p:grpSpPr>
          <p:sp>
            <p:nvSpPr>
              <p:cNvPr name="Freeform 15" id="15"/>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FD8D3"/>
              </a:solidFill>
            </p:spPr>
          </p:sp>
          <p:sp>
            <p:nvSpPr>
              <p:cNvPr name="TextBox 16" id="16"/>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38085">
              <a:off x="19497988" y="10651764"/>
              <a:ext cx="1405813" cy="2808667"/>
              <a:chOff x="0" y="0"/>
              <a:chExt cx="277692" cy="554798"/>
            </a:xfrm>
          </p:grpSpPr>
          <p:sp>
            <p:nvSpPr>
              <p:cNvPr name="Freeform 18" id="18"/>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D8EEFF"/>
              </a:solidFill>
            </p:spPr>
          </p:sp>
          <p:sp>
            <p:nvSpPr>
              <p:cNvPr name="TextBox 19" id="19"/>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sp>
          <p:nvSpPr>
            <p:cNvPr name="Freeform 20" id="20"/>
            <p:cNvSpPr/>
            <p:nvPr/>
          </p:nvSpPr>
          <p:spPr>
            <a:xfrm flipH="false" flipV="false" rot="-5338741">
              <a:off x="12741554" y="6106175"/>
              <a:ext cx="12797941" cy="3359460"/>
            </a:xfrm>
            <a:custGeom>
              <a:avLst/>
              <a:gdLst/>
              <a:ahLst/>
              <a:cxnLst/>
              <a:rect r="r" b="b" t="t" l="l"/>
              <a:pathLst>
                <a:path h="3359460" w="12797941">
                  <a:moveTo>
                    <a:pt x="0" y="0"/>
                  </a:moveTo>
                  <a:lnTo>
                    <a:pt x="12797941" y="0"/>
                  </a:lnTo>
                  <a:lnTo>
                    <a:pt x="12797941" y="3359459"/>
                  </a:lnTo>
                  <a:lnTo>
                    <a:pt x="0" y="3359459"/>
                  </a:lnTo>
                  <a:lnTo>
                    <a:pt x="0" y="0"/>
                  </a:lnTo>
                  <a:close/>
                </a:path>
              </a:pathLst>
            </a:custGeom>
            <a:blipFill>
              <a:blip r:embed="rId4"/>
              <a:stretch>
                <a:fillRect l="0" t="0" r="0" b="0"/>
              </a:stretch>
            </a:blipFill>
          </p:spPr>
        </p:sp>
        <p:grpSp>
          <p:nvGrpSpPr>
            <p:cNvPr name="Group 21" id="21"/>
            <p:cNvGrpSpPr/>
            <p:nvPr/>
          </p:nvGrpSpPr>
          <p:grpSpPr>
            <a:xfrm rot="19309">
              <a:off x="808106" y="530217"/>
              <a:ext cx="19217676" cy="12053027"/>
              <a:chOff x="0" y="0"/>
              <a:chExt cx="3796084" cy="2380845"/>
            </a:xfrm>
          </p:grpSpPr>
          <p:sp>
            <p:nvSpPr>
              <p:cNvPr name="Freeform 22" id="22"/>
              <p:cNvSpPr/>
              <p:nvPr/>
            </p:nvSpPr>
            <p:spPr>
              <a:xfrm flipH="false" flipV="false" rot="0">
                <a:off x="0" y="0"/>
                <a:ext cx="3796084" cy="2380845"/>
              </a:xfrm>
              <a:custGeom>
                <a:avLst/>
                <a:gdLst/>
                <a:ahLst/>
                <a:cxnLst/>
                <a:rect r="r" b="b" t="t" l="l"/>
                <a:pathLst>
                  <a:path h="2380845" w="3796084">
                    <a:moveTo>
                      <a:pt x="0" y="0"/>
                    </a:moveTo>
                    <a:lnTo>
                      <a:pt x="3796084" y="0"/>
                    </a:lnTo>
                    <a:lnTo>
                      <a:pt x="3796084" y="2380845"/>
                    </a:lnTo>
                    <a:lnTo>
                      <a:pt x="0" y="2380845"/>
                    </a:lnTo>
                    <a:close/>
                  </a:path>
                </a:pathLst>
              </a:custGeom>
              <a:solidFill>
                <a:srgbClr val="FFFFFF"/>
              </a:solidFill>
            </p:spPr>
          </p:sp>
          <p:sp>
            <p:nvSpPr>
              <p:cNvPr name="TextBox 23" id="23"/>
              <p:cNvSpPr txBox="true"/>
              <p:nvPr/>
            </p:nvSpPr>
            <p:spPr>
              <a:xfrm>
                <a:off x="0" y="-47625"/>
                <a:ext cx="3796084" cy="2428470"/>
              </a:xfrm>
              <a:prstGeom prst="rect">
                <a:avLst/>
              </a:prstGeom>
            </p:spPr>
            <p:txBody>
              <a:bodyPr anchor="ctr" rtlCol="false" tIns="50800" lIns="50800" bIns="50800" rIns="50800"/>
              <a:lstStyle/>
              <a:p>
                <a:pPr algn="ctr">
                  <a:lnSpc>
                    <a:spcPts val="2659"/>
                  </a:lnSpc>
                </a:pPr>
              </a:p>
            </p:txBody>
          </p:sp>
        </p:grpSp>
        <p:sp>
          <p:nvSpPr>
            <p:cNvPr name="Freeform 24" id="24"/>
            <p:cNvSpPr/>
            <p:nvPr/>
          </p:nvSpPr>
          <p:spPr>
            <a:xfrm flipH="false" flipV="false" rot="0">
              <a:off x="0" y="1035743"/>
              <a:ext cx="1766206" cy="14078456"/>
            </a:xfrm>
            <a:custGeom>
              <a:avLst/>
              <a:gdLst/>
              <a:ahLst/>
              <a:cxnLst/>
              <a:rect r="r" b="b" t="t" l="l"/>
              <a:pathLst>
                <a:path h="14078456" w="1766206">
                  <a:moveTo>
                    <a:pt x="0" y="0"/>
                  </a:moveTo>
                  <a:lnTo>
                    <a:pt x="1766206" y="0"/>
                  </a:lnTo>
                  <a:lnTo>
                    <a:pt x="1766206" y="14078456"/>
                  </a:lnTo>
                  <a:lnTo>
                    <a:pt x="0" y="1407845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Freeform 25" id="25"/>
          <p:cNvSpPr/>
          <p:nvPr/>
        </p:nvSpPr>
        <p:spPr>
          <a:xfrm flipH="false" flipV="false" rot="0">
            <a:off x="3425685" y="1601291"/>
            <a:ext cx="2481752" cy="1439416"/>
          </a:xfrm>
          <a:custGeom>
            <a:avLst/>
            <a:gdLst/>
            <a:ahLst/>
            <a:cxnLst/>
            <a:rect r="r" b="b" t="t" l="l"/>
            <a:pathLst>
              <a:path h="1439416" w="2481752">
                <a:moveTo>
                  <a:pt x="0" y="0"/>
                </a:moveTo>
                <a:lnTo>
                  <a:pt x="2481752" y="0"/>
                </a:lnTo>
                <a:lnTo>
                  <a:pt x="2481752" y="1439416"/>
                </a:lnTo>
                <a:lnTo>
                  <a:pt x="0" y="143941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6" id="26"/>
          <p:cNvSpPr/>
          <p:nvPr/>
        </p:nvSpPr>
        <p:spPr>
          <a:xfrm flipH="false" flipV="false" rot="0">
            <a:off x="7657194" y="1340203"/>
            <a:ext cx="2931904" cy="1700504"/>
          </a:xfrm>
          <a:custGeom>
            <a:avLst/>
            <a:gdLst/>
            <a:ahLst/>
            <a:cxnLst/>
            <a:rect r="r" b="b" t="t" l="l"/>
            <a:pathLst>
              <a:path h="1700504" w="2931904">
                <a:moveTo>
                  <a:pt x="0" y="0"/>
                </a:moveTo>
                <a:lnTo>
                  <a:pt x="2931904" y="0"/>
                </a:lnTo>
                <a:lnTo>
                  <a:pt x="2931904" y="1700504"/>
                </a:lnTo>
                <a:lnTo>
                  <a:pt x="0" y="170050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7" id="27"/>
          <p:cNvSpPr/>
          <p:nvPr/>
        </p:nvSpPr>
        <p:spPr>
          <a:xfrm flipH="false" flipV="false" rot="0">
            <a:off x="11923870" y="1460945"/>
            <a:ext cx="2481752" cy="1439416"/>
          </a:xfrm>
          <a:custGeom>
            <a:avLst/>
            <a:gdLst/>
            <a:ahLst/>
            <a:cxnLst/>
            <a:rect r="r" b="b" t="t" l="l"/>
            <a:pathLst>
              <a:path h="1439416" w="2481752">
                <a:moveTo>
                  <a:pt x="0" y="0"/>
                </a:moveTo>
                <a:lnTo>
                  <a:pt x="2481752" y="0"/>
                </a:lnTo>
                <a:lnTo>
                  <a:pt x="2481752" y="1439416"/>
                </a:lnTo>
                <a:lnTo>
                  <a:pt x="0" y="143941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28" id="28"/>
          <p:cNvGrpSpPr/>
          <p:nvPr/>
        </p:nvGrpSpPr>
        <p:grpSpPr>
          <a:xfrm rot="0">
            <a:off x="2968991" y="3478857"/>
            <a:ext cx="3395139" cy="2392906"/>
            <a:chOff x="0" y="0"/>
            <a:chExt cx="894193" cy="630230"/>
          </a:xfrm>
        </p:grpSpPr>
        <p:sp>
          <p:nvSpPr>
            <p:cNvPr name="Freeform 29" id="29"/>
            <p:cNvSpPr/>
            <p:nvPr/>
          </p:nvSpPr>
          <p:spPr>
            <a:xfrm flipH="false" flipV="false" rot="0">
              <a:off x="0" y="0"/>
              <a:ext cx="894193" cy="630230"/>
            </a:xfrm>
            <a:custGeom>
              <a:avLst/>
              <a:gdLst/>
              <a:ahLst/>
              <a:cxnLst/>
              <a:rect r="r" b="b" t="t" l="l"/>
              <a:pathLst>
                <a:path h="630230" w="894193">
                  <a:moveTo>
                    <a:pt x="148219" y="0"/>
                  </a:moveTo>
                  <a:lnTo>
                    <a:pt x="745974" y="0"/>
                  </a:lnTo>
                  <a:cubicBezTo>
                    <a:pt x="785284" y="0"/>
                    <a:pt x="822984" y="15616"/>
                    <a:pt x="850781" y="43412"/>
                  </a:cubicBezTo>
                  <a:cubicBezTo>
                    <a:pt x="878577" y="71209"/>
                    <a:pt x="894193" y="108909"/>
                    <a:pt x="894193" y="148219"/>
                  </a:cubicBezTo>
                  <a:lnTo>
                    <a:pt x="894193" y="482011"/>
                  </a:lnTo>
                  <a:cubicBezTo>
                    <a:pt x="894193" y="521321"/>
                    <a:pt x="878577" y="559021"/>
                    <a:pt x="850781" y="586818"/>
                  </a:cubicBezTo>
                  <a:cubicBezTo>
                    <a:pt x="822984" y="614614"/>
                    <a:pt x="785284" y="630230"/>
                    <a:pt x="745974" y="630230"/>
                  </a:cubicBezTo>
                  <a:lnTo>
                    <a:pt x="148219" y="630230"/>
                  </a:lnTo>
                  <a:cubicBezTo>
                    <a:pt x="108909" y="630230"/>
                    <a:pt x="71209" y="614614"/>
                    <a:pt x="43412" y="586818"/>
                  </a:cubicBezTo>
                  <a:cubicBezTo>
                    <a:pt x="15616" y="559021"/>
                    <a:pt x="0" y="521321"/>
                    <a:pt x="0" y="482011"/>
                  </a:cubicBezTo>
                  <a:lnTo>
                    <a:pt x="0" y="148219"/>
                  </a:lnTo>
                  <a:cubicBezTo>
                    <a:pt x="0" y="108909"/>
                    <a:pt x="15616" y="71209"/>
                    <a:pt x="43412" y="43412"/>
                  </a:cubicBezTo>
                  <a:cubicBezTo>
                    <a:pt x="71209" y="15616"/>
                    <a:pt x="108909" y="0"/>
                    <a:pt x="148219" y="0"/>
                  </a:cubicBezTo>
                  <a:close/>
                </a:path>
              </a:pathLst>
            </a:custGeom>
            <a:solidFill>
              <a:srgbClr val="000000">
                <a:alpha val="0"/>
              </a:srgbClr>
            </a:solidFill>
            <a:ln w="28575" cap="rnd">
              <a:solidFill>
                <a:srgbClr val="795C32"/>
              </a:solidFill>
              <a:prstDash val="solid"/>
              <a:round/>
            </a:ln>
          </p:spPr>
        </p:sp>
        <p:sp>
          <p:nvSpPr>
            <p:cNvPr name="TextBox 30" id="30"/>
            <p:cNvSpPr txBox="true"/>
            <p:nvPr/>
          </p:nvSpPr>
          <p:spPr>
            <a:xfrm>
              <a:off x="0" y="-47625"/>
              <a:ext cx="894193" cy="677855"/>
            </a:xfrm>
            <a:prstGeom prst="rect">
              <a:avLst/>
            </a:prstGeom>
          </p:spPr>
          <p:txBody>
            <a:bodyPr anchor="ctr" rtlCol="false" tIns="50800" lIns="50800" bIns="50800" rIns="50800"/>
            <a:lstStyle/>
            <a:p>
              <a:pPr algn="ctr">
                <a:lnSpc>
                  <a:spcPts val="2659"/>
                </a:lnSpc>
              </a:pPr>
            </a:p>
          </p:txBody>
        </p:sp>
      </p:grpSp>
      <p:grpSp>
        <p:nvGrpSpPr>
          <p:cNvPr name="Group 31" id="31"/>
          <p:cNvGrpSpPr/>
          <p:nvPr/>
        </p:nvGrpSpPr>
        <p:grpSpPr>
          <a:xfrm rot="0">
            <a:off x="7071117" y="3167909"/>
            <a:ext cx="4145765" cy="6423543"/>
            <a:chOff x="0" y="0"/>
            <a:chExt cx="1091889" cy="1691797"/>
          </a:xfrm>
        </p:grpSpPr>
        <p:sp>
          <p:nvSpPr>
            <p:cNvPr name="Freeform 32" id="32"/>
            <p:cNvSpPr/>
            <p:nvPr/>
          </p:nvSpPr>
          <p:spPr>
            <a:xfrm flipH="false" flipV="false" rot="0">
              <a:off x="0" y="0"/>
              <a:ext cx="1091889" cy="1691798"/>
            </a:xfrm>
            <a:custGeom>
              <a:avLst/>
              <a:gdLst/>
              <a:ahLst/>
              <a:cxnLst/>
              <a:rect r="r" b="b" t="t" l="l"/>
              <a:pathLst>
                <a:path h="1691798" w="1091889">
                  <a:moveTo>
                    <a:pt x="121383" y="0"/>
                  </a:moveTo>
                  <a:lnTo>
                    <a:pt x="970506" y="0"/>
                  </a:lnTo>
                  <a:cubicBezTo>
                    <a:pt x="1037544" y="0"/>
                    <a:pt x="1091889" y="54345"/>
                    <a:pt x="1091889" y="121383"/>
                  </a:cubicBezTo>
                  <a:lnTo>
                    <a:pt x="1091889" y="1570415"/>
                  </a:lnTo>
                  <a:cubicBezTo>
                    <a:pt x="1091889" y="1637453"/>
                    <a:pt x="1037544" y="1691798"/>
                    <a:pt x="970506" y="1691798"/>
                  </a:cubicBezTo>
                  <a:lnTo>
                    <a:pt x="121383" y="1691798"/>
                  </a:lnTo>
                  <a:cubicBezTo>
                    <a:pt x="54345" y="1691798"/>
                    <a:pt x="0" y="1637453"/>
                    <a:pt x="0" y="1570415"/>
                  </a:cubicBezTo>
                  <a:lnTo>
                    <a:pt x="0" y="121383"/>
                  </a:lnTo>
                  <a:cubicBezTo>
                    <a:pt x="0" y="54345"/>
                    <a:pt x="54345" y="0"/>
                    <a:pt x="121383" y="0"/>
                  </a:cubicBezTo>
                  <a:close/>
                </a:path>
              </a:pathLst>
            </a:custGeom>
            <a:solidFill>
              <a:srgbClr val="000000">
                <a:alpha val="0"/>
              </a:srgbClr>
            </a:solidFill>
            <a:ln w="28575" cap="rnd">
              <a:solidFill>
                <a:srgbClr val="795C32"/>
              </a:solidFill>
              <a:prstDash val="solid"/>
              <a:round/>
            </a:ln>
          </p:spPr>
        </p:sp>
        <p:sp>
          <p:nvSpPr>
            <p:cNvPr name="TextBox 33" id="33"/>
            <p:cNvSpPr txBox="true"/>
            <p:nvPr/>
          </p:nvSpPr>
          <p:spPr>
            <a:xfrm>
              <a:off x="0" y="-47625"/>
              <a:ext cx="1091889" cy="1739422"/>
            </a:xfrm>
            <a:prstGeom prst="rect">
              <a:avLst/>
            </a:prstGeom>
          </p:spPr>
          <p:txBody>
            <a:bodyPr anchor="ctr" rtlCol="false" tIns="50800" lIns="50800" bIns="50800" rIns="50800"/>
            <a:lstStyle/>
            <a:p>
              <a:pPr algn="ctr">
                <a:lnSpc>
                  <a:spcPts val="2659"/>
                </a:lnSpc>
              </a:pPr>
            </a:p>
          </p:txBody>
        </p:sp>
      </p:grpSp>
      <p:grpSp>
        <p:nvGrpSpPr>
          <p:cNvPr name="Group 34" id="34"/>
          <p:cNvGrpSpPr/>
          <p:nvPr/>
        </p:nvGrpSpPr>
        <p:grpSpPr>
          <a:xfrm rot="0">
            <a:off x="11923870" y="3478857"/>
            <a:ext cx="3395139" cy="1407991"/>
            <a:chOff x="0" y="0"/>
            <a:chExt cx="894193" cy="370829"/>
          </a:xfrm>
        </p:grpSpPr>
        <p:sp>
          <p:nvSpPr>
            <p:cNvPr name="Freeform 35" id="35"/>
            <p:cNvSpPr/>
            <p:nvPr/>
          </p:nvSpPr>
          <p:spPr>
            <a:xfrm flipH="false" flipV="false" rot="0">
              <a:off x="0" y="0"/>
              <a:ext cx="894193" cy="370829"/>
            </a:xfrm>
            <a:custGeom>
              <a:avLst/>
              <a:gdLst/>
              <a:ahLst/>
              <a:cxnLst/>
              <a:rect r="r" b="b" t="t" l="l"/>
              <a:pathLst>
                <a:path h="370829" w="894193">
                  <a:moveTo>
                    <a:pt x="148219" y="0"/>
                  </a:moveTo>
                  <a:lnTo>
                    <a:pt x="745974" y="0"/>
                  </a:lnTo>
                  <a:cubicBezTo>
                    <a:pt x="785284" y="0"/>
                    <a:pt x="822984" y="15616"/>
                    <a:pt x="850781" y="43412"/>
                  </a:cubicBezTo>
                  <a:cubicBezTo>
                    <a:pt x="878577" y="71209"/>
                    <a:pt x="894193" y="108909"/>
                    <a:pt x="894193" y="148219"/>
                  </a:cubicBezTo>
                  <a:lnTo>
                    <a:pt x="894193" y="222610"/>
                  </a:lnTo>
                  <a:cubicBezTo>
                    <a:pt x="894193" y="304469"/>
                    <a:pt x="827833" y="370829"/>
                    <a:pt x="745974" y="370829"/>
                  </a:cubicBezTo>
                  <a:lnTo>
                    <a:pt x="148219" y="370829"/>
                  </a:lnTo>
                  <a:cubicBezTo>
                    <a:pt x="108909" y="370829"/>
                    <a:pt x="71209" y="355213"/>
                    <a:pt x="43412" y="327417"/>
                  </a:cubicBezTo>
                  <a:cubicBezTo>
                    <a:pt x="15616" y="299620"/>
                    <a:pt x="0" y="261920"/>
                    <a:pt x="0" y="222610"/>
                  </a:cubicBezTo>
                  <a:lnTo>
                    <a:pt x="0" y="148219"/>
                  </a:lnTo>
                  <a:cubicBezTo>
                    <a:pt x="0" y="108909"/>
                    <a:pt x="15616" y="71209"/>
                    <a:pt x="43412" y="43412"/>
                  </a:cubicBezTo>
                  <a:cubicBezTo>
                    <a:pt x="71209" y="15616"/>
                    <a:pt x="108909" y="0"/>
                    <a:pt x="148219" y="0"/>
                  </a:cubicBezTo>
                  <a:close/>
                </a:path>
              </a:pathLst>
            </a:custGeom>
            <a:solidFill>
              <a:srgbClr val="000000">
                <a:alpha val="0"/>
              </a:srgbClr>
            </a:solidFill>
            <a:ln w="28575" cap="rnd">
              <a:solidFill>
                <a:srgbClr val="795C32"/>
              </a:solidFill>
              <a:prstDash val="solid"/>
              <a:round/>
            </a:ln>
          </p:spPr>
        </p:sp>
        <p:sp>
          <p:nvSpPr>
            <p:cNvPr name="TextBox 36" id="36"/>
            <p:cNvSpPr txBox="true"/>
            <p:nvPr/>
          </p:nvSpPr>
          <p:spPr>
            <a:xfrm>
              <a:off x="0" y="-47625"/>
              <a:ext cx="894193" cy="418454"/>
            </a:xfrm>
            <a:prstGeom prst="rect">
              <a:avLst/>
            </a:prstGeom>
          </p:spPr>
          <p:txBody>
            <a:bodyPr anchor="ctr" rtlCol="false" tIns="50800" lIns="50800" bIns="50800" rIns="50800"/>
            <a:lstStyle/>
            <a:p>
              <a:pPr algn="ctr">
                <a:lnSpc>
                  <a:spcPts val="2659"/>
                </a:lnSpc>
              </a:pPr>
            </a:p>
          </p:txBody>
        </p:sp>
      </p:grpSp>
      <p:sp>
        <p:nvSpPr>
          <p:cNvPr name="TextBox 37" id="37"/>
          <p:cNvSpPr txBox="true"/>
          <p:nvPr/>
        </p:nvSpPr>
        <p:spPr>
          <a:xfrm rot="0">
            <a:off x="3761979" y="1446362"/>
            <a:ext cx="1809164" cy="1453999"/>
          </a:xfrm>
          <a:prstGeom prst="rect">
            <a:avLst/>
          </a:prstGeom>
        </p:spPr>
        <p:txBody>
          <a:bodyPr anchor="t" rtlCol="false" tIns="0" lIns="0" bIns="0" rIns="0">
            <a:spAutoFit/>
          </a:bodyPr>
          <a:lstStyle/>
          <a:p>
            <a:pPr algn="ctr">
              <a:lnSpc>
                <a:spcPts val="10683"/>
              </a:lnSpc>
            </a:pPr>
            <a:r>
              <a:rPr lang="en-US" sz="7630">
                <a:solidFill>
                  <a:srgbClr val="373737"/>
                </a:solidFill>
                <a:latin typeface="เอฟซี เรนโบว์"/>
              </a:rPr>
              <a:t>1</a:t>
            </a:r>
          </a:p>
        </p:txBody>
      </p:sp>
      <p:sp>
        <p:nvSpPr>
          <p:cNvPr name="TextBox 38" id="38"/>
          <p:cNvSpPr txBox="true"/>
          <p:nvPr/>
        </p:nvSpPr>
        <p:spPr>
          <a:xfrm rot="0">
            <a:off x="8131926" y="1315818"/>
            <a:ext cx="1809164" cy="1453999"/>
          </a:xfrm>
          <a:prstGeom prst="rect">
            <a:avLst/>
          </a:prstGeom>
        </p:spPr>
        <p:txBody>
          <a:bodyPr anchor="t" rtlCol="false" tIns="0" lIns="0" bIns="0" rIns="0">
            <a:spAutoFit/>
          </a:bodyPr>
          <a:lstStyle/>
          <a:p>
            <a:pPr algn="ctr">
              <a:lnSpc>
                <a:spcPts val="10683"/>
              </a:lnSpc>
            </a:pPr>
            <a:r>
              <a:rPr lang="en-US" sz="7630">
                <a:solidFill>
                  <a:srgbClr val="373737"/>
                </a:solidFill>
                <a:latin typeface="เอฟซี เรนโบว์"/>
              </a:rPr>
              <a:t>2</a:t>
            </a:r>
          </a:p>
        </p:txBody>
      </p:sp>
      <p:sp>
        <p:nvSpPr>
          <p:cNvPr name="TextBox 39" id="39"/>
          <p:cNvSpPr txBox="true"/>
          <p:nvPr/>
        </p:nvSpPr>
        <p:spPr>
          <a:xfrm rot="0">
            <a:off x="12385126" y="1306016"/>
            <a:ext cx="1809164" cy="1453999"/>
          </a:xfrm>
          <a:prstGeom prst="rect">
            <a:avLst/>
          </a:prstGeom>
        </p:spPr>
        <p:txBody>
          <a:bodyPr anchor="t" rtlCol="false" tIns="0" lIns="0" bIns="0" rIns="0">
            <a:spAutoFit/>
          </a:bodyPr>
          <a:lstStyle/>
          <a:p>
            <a:pPr algn="ctr">
              <a:lnSpc>
                <a:spcPts val="10683"/>
              </a:lnSpc>
            </a:pPr>
            <a:r>
              <a:rPr lang="en-US" sz="7630">
                <a:solidFill>
                  <a:srgbClr val="373737"/>
                </a:solidFill>
                <a:latin typeface="เอฟซี เรนโบว์"/>
              </a:rPr>
              <a:t>3</a:t>
            </a:r>
          </a:p>
        </p:txBody>
      </p:sp>
      <p:sp>
        <p:nvSpPr>
          <p:cNvPr name="TextBox 40" id="40"/>
          <p:cNvSpPr txBox="true"/>
          <p:nvPr/>
        </p:nvSpPr>
        <p:spPr>
          <a:xfrm rot="0">
            <a:off x="3111995" y="3676470"/>
            <a:ext cx="3109132" cy="1999215"/>
          </a:xfrm>
          <a:prstGeom prst="rect">
            <a:avLst/>
          </a:prstGeom>
        </p:spPr>
        <p:txBody>
          <a:bodyPr anchor="t" rtlCol="false" tIns="0" lIns="0" bIns="0" rIns="0">
            <a:spAutoFit/>
          </a:bodyPr>
          <a:lstStyle/>
          <a:p>
            <a:pPr algn="ctr">
              <a:lnSpc>
                <a:spcPts val="3897"/>
              </a:lnSpc>
            </a:pPr>
            <a:r>
              <a:rPr lang="en-US" sz="2784">
                <a:solidFill>
                  <a:srgbClr val="373737"/>
                </a:solidFill>
                <a:latin typeface="เอฟซี เรนโบว์"/>
              </a:rPr>
              <a:t>GOOD STUDY SKILLS, SELF-DISCIPLINE, AND MOTIVATION</a:t>
            </a:r>
          </a:p>
        </p:txBody>
      </p:sp>
      <p:sp>
        <p:nvSpPr>
          <p:cNvPr name="TextBox 41" id="41"/>
          <p:cNvSpPr txBox="true"/>
          <p:nvPr/>
        </p:nvSpPr>
        <p:spPr>
          <a:xfrm rot="0">
            <a:off x="7231446" y="3628845"/>
            <a:ext cx="3610123" cy="5137888"/>
          </a:xfrm>
          <a:prstGeom prst="rect">
            <a:avLst/>
          </a:prstGeom>
        </p:spPr>
        <p:txBody>
          <a:bodyPr anchor="t" rtlCol="false" tIns="0" lIns="0" bIns="0" rIns="0">
            <a:spAutoFit/>
          </a:bodyPr>
          <a:lstStyle/>
          <a:p>
            <a:pPr algn="ctr">
              <a:lnSpc>
                <a:spcPts val="5034"/>
              </a:lnSpc>
            </a:pPr>
            <a:r>
              <a:rPr lang="en-US" sz="3596">
                <a:solidFill>
                  <a:srgbClr val="373737"/>
                </a:solidFill>
                <a:latin typeface="เอฟซี เรนโบว์"/>
              </a:rPr>
              <a:t>MATURITY AND INITIATIVE TO PARTICIPATE AT THE SAME LEVEL AS REGULAR COLLEGE STUDENTS</a:t>
            </a:r>
          </a:p>
        </p:txBody>
      </p:sp>
      <p:sp>
        <p:nvSpPr>
          <p:cNvPr name="TextBox 42" id="42"/>
          <p:cNvSpPr txBox="true"/>
          <p:nvPr/>
        </p:nvSpPr>
        <p:spPr>
          <a:xfrm rot="0">
            <a:off x="12083658" y="3658672"/>
            <a:ext cx="3109132" cy="1016638"/>
          </a:xfrm>
          <a:prstGeom prst="rect">
            <a:avLst/>
          </a:prstGeom>
        </p:spPr>
        <p:txBody>
          <a:bodyPr anchor="t" rtlCol="false" tIns="0" lIns="0" bIns="0" rIns="0">
            <a:spAutoFit/>
          </a:bodyPr>
          <a:lstStyle/>
          <a:p>
            <a:pPr algn="ctr">
              <a:lnSpc>
                <a:spcPts val="3897"/>
              </a:lnSpc>
            </a:pPr>
            <a:r>
              <a:rPr lang="en-US" sz="2784">
                <a:solidFill>
                  <a:srgbClr val="373737"/>
                </a:solidFill>
                <a:latin typeface="เอฟซี เรนโบว์"/>
              </a:rPr>
              <a:t>EXCELLENT ATTENDANCE </a:t>
            </a:r>
          </a:p>
        </p:txBody>
      </p:sp>
      <p:sp>
        <p:nvSpPr>
          <p:cNvPr name="Freeform 43" id="43"/>
          <p:cNvSpPr/>
          <p:nvPr/>
        </p:nvSpPr>
        <p:spPr>
          <a:xfrm flipH="false" flipV="false" rot="1361156">
            <a:off x="14834026" y="100018"/>
            <a:ext cx="2466841" cy="2480370"/>
          </a:xfrm>
          <a:custGeom>
            <a:avLst/>
            <a:gdLst/>
            <a:ahLst/>
            <a:cxnLst/>
            <a:rect r="r" b="b" t="t" l="l"/>
            <a:pathLst>
              <a:path h="2480370" w="2466841">
                <a:moveTo>
                  <a:pt x="0" y="0"/>
                </a:moveTo>
                <a:lnTo>
                  <a:pt x="2466841" y="0"/>
                </a:lnTo>
                <a:lnTo>
                  <a:pt x="2466841" y="2480370"/>
                </a:lnTo>
                <a:lnTo>
                  <a:pt x="0" y="248037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795C32"/>
        </a:solidFill>
      </p:bgPr>
    </p:bg>
    <p:spTree>
      <p:nvGrpSpPr>
        <p:cNvPr id="1" name=""/>
        <p:cNvGrpSpPr/>
        <p:nvPr/>
      </p:nvGrpSpPr>
      <p:grpSpPr>
        <a:xfrm>
          <a:off x="0" y="0"/>
          <a:ext cx="0" cy="0"/>
          <a:chOff x="0" y="0"/>
          <a:chExt cx="0" cy="0"/>
        </a:xfrm>
      </p:grpSpPr>
      <p:sp>
        <p:nvSpPr>
          <p:cNvPr name="Freeform 2" id="2"/>
          <p:cNvSpPr/>
          <p:nvPr/>
        </p:nvSpPr>
        <p:spPr>
          <a:xfrm flipH="false" flipV="false" rot="0">
            <a:off x="10300429" y="76254"/>
            <a:ext cx="10305738" cy="10287000"/>
          </a:xfrm>
          <a:custGeom>
            <a:avLst/>
            <a:gdLst/>
            <a:ahLst/>
            <a:cxnLst/>
            <a:rect r="r" b="b" t="t" l="l"/>
            <a:pathLst>
              <a:path h="10287000" w="10305738">
                <a:moveTo>
                  <a:pt x="0" y="0"/>
                </a:moveTo>
                <a:lnTo>
                  <a:pt x="10305737" y="0"/>
                </a:lnTo>
                <a:lnTo>
                  <a:pt x="10305737"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0"/>
            <a:ext cx="10305738" cy="10287000"/>
          </a:xfrm>
          <a:custGeom>
            <a:avLst/>
            <a:gdLst/>
            <a:ahLst/>
            <a:cxnLst/>
            <a:rect r="r" b="b" t="t" l="l"/>
            <a:pathLst>
              <a:path h="10287000" w="10305738">
                <a:moveTo>
                  <a:pt x="0" y="0"/>
                </a:moveTo>
                <a:lnTo>
                  <a:pt x="10305738" y="0"/>
                </a:lnTo>
                <a:lnTo>
                  <a:pt x="10305738"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582976" y="711856"/>
            <a:ext cx="16705024" cy="11335649"/>
            <a:chOff x="0" y="0"/>
            <a:chExt cx="22273365" cy="15114199"/>
          </a:xfrm>
        </p:grpSpPr>
        <p:grpSp>
          <p:nvGrpSpPr>
            <p:cNvPr name="Group 5" id="5"/>
            <p:cNvGrpSpPr/>
            <p:nvPr/>
          </p:nvGrpSpPr>
          <p:grpSpPr>
            <a:xfrm rot="5150">
              <a:off x="434967" y="16345"/>
              <a:ext cx="21829158" cy="12351487"/>
              <a:chOff x="0" y="0"/>
              <a:chExt cx="4311932" cy="2439800"/>
            </a:xfrm>
          </p:grpSpPr>
          <p:sp>
            <p:nvSpPr>
              <p:cNvPr name="Freeform 6" id="6"/>
              <p:cNvSpPr/>
              <p:nvPr/>
            </p:nvSpPr>
            <p:spPr>
              <a:xfrm flipH="false" flipV="false" rot="0">
                <a:off x="0" y="0"/>
                <a:ext cx="4311933" cy="2439800"/>
              </a:xfrm>
              <a:custGeom>
                <a:avLst/>
                <a:gdLst/>
                <a:ahLst/>
                <a:cxnLst/>
                <a:rect r="r" b="b" t="t" l="l"/>
                <a:pathLst>
                  <a:path h="2439800" w="4311933">
                    <a:moveTo>
                      <a:pt x="0" y="0"/>
                    </a:moveTo>
                    <a:lnTo>
                      <a:pt x="4311933" y="0"/>
                    </a:lnTo>
                    <a:lnTo>
                      <a:pt x="4311933" y="2439800"/>
                    </a:lnTo>
                    <a:lnTo>
                      <a:pt x="0" y="2439800"/>
                    </a:lnTo>
                    <a:close/>
                  </a:path>
                </a:pathLst>
              </a:custGeom>
              <a:solidFill>
                <a:srgbClr val="FDC9C3"/>
              </a:solidFill>
            </p:spPr>
          </p:sp>
          <p:sp>
            <p:nvSpPr>
              <p:cNvPr name="TextBox 7" id="7"/>
              <p:cNvSpPr txBox="true"/>
              <p:nvPr/>
            </p:nvSpPr>
            <p:spPr>
              <a:xfrm>
                <a:off x="0" y="-47625"/>
                <a:ext cx="4311932" cy="2487425"/>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38085">
              <a:off x="19598061" y="1619054"/>
              <a:ext cx="1405813" cy="2808667"/>
              <a:chOff x="0" y="0"/>
              <a:chExt cx="277692" cy="554798"/>
            </a:xfrm>
          </p:grpSpPr>
          <p:sp>
            <p:nvSpPr>
              <p:cNvPr name="Freeform 9" id="9"/>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795C32"/>
              </a:solidFill>
            </p:spPr>
          </p:sp>
          <p:sp>
            <p:nvSpPr>
              <p:cNvPr name="TextBox 10" id="10"/>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38085">
              <a:off x="19564703" y="4629958"/>
              <a:ext cx="1405813" cy="2808667"/>
              <a:chOff x="0" y="0"/>
              <a:chExt cx="277692" cy="554798"/>
            </a:xfrm>
          </p:grpSpPr>
          <p:sp>
            <p:nvSpPr>
              <p:cNvPr name="Freeform 12" id="12"/>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FE692"/>
              </a:solidFill>
            </p:spPr>
          </p:sp>
          <p:sp>
            <p:nvSpPr>
              <p:cNvPr name="TextBox 13" id="13"/>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38085">
              <a:off x="19531346" y="7640861"/>
              <a:ext cx="1405813" cy="2808667"/>
              <a:chOff x="0" y="0"/>
              <a:chExt cx="277692" cy="554798"/>
            </a:xfrm>
          </p:grpSpPr>
          <p:sp>
            <p:nvSpPr>
              <p:cNvPr name="Freeform 15" id="15"/>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FD8D3"/>
              </a:solidFill>
            </p:spPr>
          </p:sp>
          <p:sp>
            <p:nvSpPr>
              <p:cNvPr name="TextBox 16" id="16"/>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38085">
              <a:off x="19497988" y="10651764"/>
              <a:ext cx="1405813" cy="2808667"/>
              <a:chOff x="0" y="0"/>
              <a:chExt cx="277692" cy="554798"/>
            </a:xfrm>
          </p:grpSpPr>
          <p:sp>
            <p:nvSpPr>
              <p:cNvPr name="Freeform 18" id="18"/>
              <p:cNvSpPr/>
              <p:nvPr/>
            </p:nvSpPr>
            <p:spPr>
              <a:xfrm flipH="false" flipV="false" rot="0">
                <a:off x="0" y="0"/>
                <a:ext cx="277692" cy="554798"/>
              </a:xfrm>
              <a:custGeom>
                <a:avLst/>
                <a:gdLst/>
                <a:ahLst/>
                <a:cxnLst/>
                <a:rect r="r" b="b" t="t" l="l"/>
                <a:pathLst>
                  <a:path h="554798" w="277692">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D8EEFF"/>
              </a:solidFill>
            </p:spPr>
          </p:sp>
          <p:sp>
            <p:nvSpPr>
              <p:cNvPr name="TextBox 19" id="19"/>
              <p:cNvSpPr txBox="true"/>
              <p:nvPr/>
            </p:nvSpPr>
            <p:spPr>
              <a:xfrm>
                <a:off x="0" y="-47625"/>
                <a:ext cx="277692" cy="602423"/>
              </a:xfrm>
              <a:prstGeom prst="rect">
                <a:avLst/>
              </a:prstGeom>
            </p:spPr>
            <p:txBody>
              <a:bodyPr anchor="ctr" rtlCol="false" tIns="50800" lIns="50800" bIns="50800" rIns="50800"/>
              <a:lstStyle/>
              <a:p>
                <a:pPr algn="ctr">
                  <a:lnSpc>
                    <a:spcPts val="2659"/>
                  </a:lnSpc>
                </a:pPr>
              </a:p>
            </p:txBody>
          </p:sp>
        </p:grpSp>
        <p:sp>
          <p:nvSpPr>
            <p:cNvPr name="Freeform 20" id="20"/>
            <p:cNvSpPr/>
            <p:nvPr/>
          </p:nvSpPr>
          <p:spPr>
            <a:xfrm flipH="false" flipV="false" rot="-5338741">
              <a:off x="12741554" y="6106175"/>
              <a:ext cx="12797941" cy="3359460"/>
            </a:xfrm>
            <a:custGeom>
              <a:avLst/>
              <a:gdLst/>
              <a:ahLst/>
              <a:cxnLst/>
              <a:rect r="r" b="b" t="t" l="l"/>
              <a:pathLst>
                <a:path h="3359460" w="12797941">
                  <a:moveTo>
                    <a:pt x="0" y="0"/>
                  </a:moveTo>
                  <a:lnTo>
                    <a:pt x="12797941" y="0"/>
                  </a:lnTo>
                  <a:lnTo>
                    <a:pt x="12797941" y="3359459"/>
                  </a:lnTo>
                  <a:lnTo>
                    <a:pt x="0" y="3359459"/>
                  </a:lnTo>
                  <a:lnTo>
                    <a:pt x="0" y="0"/>
                  </a:lnTo>
                  <a:close/>
                </a:path>
              </a:pathLst>
            </a:custGeom>
            <a:blipFill>
              <a:blip r:embed="rId4"/>
              <a:stretch>
                <a:fillRect l="0" t="0" r="0" b="0"/>
              </a:stretch>
            </a:blipFill>
          </p:spPr>
        </p:sp>
        <p:grpSp>
          <p:nvGrpSpPr>
            <p:cNvPr name="Group 21" id="21"/>
            <p:cNvGrpSpPr/>
            <p:nvPr/>
          </p:nvGrpSpPr>
          <p:grpSpPr>
            <a:xfrm rot="19309">
              <a:off x="808106" y="530217"/>
              <a:ext cx="19217676" cy="12053027"/>
              <a:chOff x="0" y="0"/>
              <a:chExt cx="3796084" cy="2380845"/>
            </a:xfrm>
          </p:grpSpPr>
          <p:sp>
            <p:nvSpPr>
              <p:cNvPr name="Freeform 22" id="22"/>
              <p:cNvSpPr/>
              <p:nvPr/>
            </p:nvSpPr>
            <p:spPr>
              <a:xfrm flipH="false" flipV="false" rot="0">
                <a:off x="0" y="0"/>
                <a:ext cx="3796084" cy="2380845"/>
              </a:xfrm>
              <a:custGeom>
                <a:avLst/>
                <a:gdLst/>
                <a:ahLst/>
                <a:cxnLst/>
                <a:rect r="r" b="b" t="t" l="l"/>
                <a:pathLst>
                  <a:path h="2380845" w="3796084">
                    <a:moveTo>
                      <a:pt x="0" y="0"/>
                    </a:moveTo>
                    <a:lnTo>
                      <a:pt x="3796084" y="0"/>
                    </a:lnTo>
                    <a:lnTo>
                      <a:pt x="3796084" y="2380845"/>
                    </a:lnTo>
                    <a:lnTo>
                      <a:pt x="0" y="2380845"/>
                    </a:lnTo>
                    <a:close/>
                  </a:path>
                </a:pathLst>
              </a:custGeom>
              <a:solidFill>
                <a:srgbClr val="FFFFFF"/>
              </a:solidFill>
            </p:spPr>
          </p:sp>
          <p:sp>
            <p:nvSpPr>
              <p:cNvPr name="TextBox 23" id="23"/>
              <p:cNvSpPr txBox="true"/>
              <p:nvPr/>
            </p:nvSpPr>
            <p:spPr>
              <a:xfrm>
                <a:off x="0" y="-47625"/>
                <a:ext cx="3796084" cy="2428470"/>
              </a:xfrm>
              <a:prstGeom prst="rect">
                <a:avLst/>
              </a:prstGeom>
            </p:spPr>
            <p:txBody>
              <a:bodyPr anchor="ctr" rtlCol="false" tIns="50800" lIns="50800" bIns="50800" rIns="50800"/>
              <a:lstStyle/>
              <a:p>
                <a:pPr algn="ctr">
                  <a:lnSpc>
                    <a:spcPts val="2659"/>
                  </a:lnSpc>
                </a:pPr>
              </a:p>
            </p:txBody>
          </p:sp>
        </p:grpSp>
        <p:sp>
          <p:nvSpPr>
            <p:cNvPr name="Freeform 24" id="24"/>
            <p:cNvSpPr/>
            <p:nvPr/>
          </p:nvSpPr>
          <p:spPr>
            <a:xfrm flipH="false" flipV="false" rot="0">
              <a:off x="0" y="1035743"/>
              <a:ext cx="1766206" cy="14078456"/>
            </a:xfrm>
            <a:custGeom>
              <a:avLst/>
              <a:gdLst/>
              <a:ahLst/>
              <a:cxnLst/>
              <a:rect r="r" b="b" t="t" l="l"/>
              <a:pathLst>
                <a:path h="14078456" w="1766206">
                  <a:moveTo>
                    <a:pt x="0" y="0"/>
                  </a:moveTo>
                  <a:lnTo>
                    <a:pt x="1766206" y="0"/>
                  </a:lnTo>
                  <a:lnTo>
                    <a:pt x="1766206" y="14078456"/>
                  </a:lnTo>
                  <a:lnTo>
                    <a:pt x="0" y="1407845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Freeform 25" id="25"/>
          <p:cNvSpPr/>
          <p:nvPr/>
        </p:nvSpPr>
        <p:spPr>
          <a:xfrm flipH="false" flipV="false" rot="0">
            <a:off x="4846911" y="1509335"/>
            <a:ext cx="2378180" cy="1379344"/>
          </a:xfrm>
          <a:custGeom>
            <a:avLst/>
            <a:gdLst/>
            <a:ahLst/>
            <a:cxnLst/>
            <a:rect r="r" b="b" t="t" l="l"/>
            <a:pathLst>
              <a:path h="1379344" w="2378180">
                <a:moveTo>
                  <a:pt x="0" y="0"/>
                </a:moveTo>
                <a:lnTo>
                  <a:pt x="2378180" y="0"/>
                </a:lnTo>
                <a:lnTo>
                  <a:pt x="2378180" y="1379345"/>
                </a:lnTo>
                <a:lnTo>
                  <a:pt x="0" y="13793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6" id="26"/>
          <p:cNvSpPr/>
          <p:nvPr/>
        </p:nvSpPr>
        <p:spPr>
          <a:xfrm flipH="false" flipV="false" rot="0">
            <a:off x="10831565" y="1340203"/>
            <a:ext cx="2479598" cy="1438167"/>
          </a:xfrm>
          <a:custGeom>
            <a:avLst/>
            <a:gdLst/>
            <a:ahLst/>
            <a:cxnLst/>
            <a:rect r="r" b="b" t="t" l="l"/>
            <a:pathLst>
              <a:path h="1438167" w="2479598">
                <a:moveTo>
                  <a:pt x="0" y="0"/>
                </a:moveTo>
                <a:lnTo>
                  <a:pt x="2479598" y="0"/>
                </a:lnTo>
                <a:lnTo>
                  <a:pt x="2479598" y="1438166"/>
                </a:lnTo>
                <a:lnTo>
                  <a:pt x="0" y="143816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27" id="27"/>
          <p:cNvGrpSpPr/>
          <p:nvPr/>
        </p:nvGrpSpPr>
        <p:grpSpPr>
          <a:xfrm rot="0">
            <a:off x="4115959" y="3389119"/>
            <a:ext cx="3395139" cy="4785812"/>
            <a:chOff x="0" y="0"/>
            <a:chExt cx="894193" cy="1260461"/>
          </a:xfrm>
        </p:grpSpPr>
        <p:sp>
          <p:nvSpPr>
            <p:cNvPr name="Freeform 28" id="28"/>
            <p:cNvSpPr/>
            <p:nvPr/>
          </p:nvSpPr>
          <p:spPr>
            <a:xfrm flipH="false" flipV="false" rot="0">
              <a:off x="0" y="0"/>
              <a:ext cx="894193" cy="1260461"/>
            </a:xfrm>
            <a:custGeom>
              <a:avLst/>
              <a:gdLst/>
              <a:ahLst/>
              <a:cxnLst/>
              <a:rect r="r" b="b" t="t" l="l"/>
              <a:pathLst>
                <a:path h="1260461" w="894193">
                  <a:moveTo>
                    <a:pt x="148219" y="0"/>
                  </a:moveTo>
                  <a:lnTo>
                    <a:pt x="745974" y="0"/>
                  </a:lnTo>
                  <a:cubicBezTo>
                    <a:pt x="785284" y="0"/>
                    <a:pt x="822984" y="15616"/>
                    <a:pt x="850781" y="43412"/>
                  </a:cubicBezTo>
                  <a:cubicBezTo>
                    <a:pt x="878577" y="71209"/>
                    <a:pt x="894193" y="108909"/>
                    <a:pt x="894193" y="148219"/>
                  </a:cubicBezTo>
                  <a:lnTo>
                    <a:pt x="894193" y="1112242"/>
                  </a:lnTo>
                  <a:cubicBezTo>
                    <a:pt x="894193" y="1151552"/>
                    <a:pt x="878577" y="1189252"/>
                    <a:pt x="850781" y="1217048"/>
                  </a:cubicBezTo>
                  <a:cubicBezTo>
                    <a:pt x="822984" y="1244845"/>
                    <a:pt x="785284" y="1260461"/>
                    <a:pt x="745974" y="1260461"/>
                  </a:cubicBezTo>
                  <a:lnTo>
                    <a:pt x="148219" y="1260461"/>
                  </a:lnTo>
                  <a:cubicBezTo>
                    <a:pt x="108909" y="1260461"/>
                    <a:pt x="71209" y="1244845"/>
                    <a:pt x="43412" y="1217048"/>
                  </a:cubicBezTo>
                  <a:cubicBezTo>
                    <a:pt x="15616" y="1189252"/>
                    <a:pt x="0" y="1151552"/>
                    <a:pt x="0" y="1112242"/>
                  </a:cubicBezTo>
                  <a:lnTo>
                    <a:pt x="0" y="148219"/>
                  </a:lnTo>
                  <a:cubicBezTo>
                    <a:pt x="0" y="108909"/>
                    <a:pt x="15616" y="71209"/>
                    <a:pt x="43412" y="43412"/>
                  </a:cubicBezTo>
                  <a:cubicBezTo>
                    <a:pt x="71209" y="15616"/>
                    <a:pt x="108909" y="0"/>
                    <a:pt x="148219" y="0"/>
                  </a:cubicBezTo>
                  <a:close/>
                </a:path>
              </a:pathLst>
            </a:custGeom>
            <a:solidFill>
              <a:srgbClr val="000000">
                <a:alpha val="0"/>
              </a:srgbClr>
            </a:solidFill>
            <a:ln w="28575" cap="rnd">
              <a:solidFill>
                <a:srgbClr val="795C32"/>
              </a:solidFill>
              <a:prstDash val="solid"/>
              <a:round/>
            </a:ln>
          </p:spPr>
        </p:sp>
        <p:sp>
          <p:nvSpPr>
            <p:cNvPr name="TextBox 29" id="29"/>
            <p:cNvSpPr txBox="true"/>
            <p:nvPr/>
          </p:nvSpPr>
          <p:spPr>
            <a:xfrm>
              <a:off x="0" y="-47625"/>
              <a:ext cx="894193" cy="1308086"/>
            </a:xfrm>
            <a:prstGeom prst="rect">
              <a:avLst/>
            </a:prstGeom>
          </p:spPr>
          <p:txBody>
            <a:bodyPr anchor="ctr" rtlCol="false" tIns="50800" lIns="50800" bIns="50800" rIns="50800"/>
            <a:lstStyle/>
            <a:p>
              <a:pPr algn="ctr">
                <a:lnSpc>
                  <a:spcPts val="2659"/>
                </a:lnSpc>
              </a:pPr>
            </a:p>
          </p:txBody>
        </p:sp>
      </p:grpSp>
      <p:grpSp>
        <p:nvGrpSpPr>
          <p:cNvPr name="Group 30" id="30"/>
          <p:cNvGrpSpPr/>
          <p:nvPr/>
        </p:nvGrpSpPr>
        <p:grpSpPr>
          <a:xfrm rot="0">
            <a:off x="9144000" y="3064825"/>
            <a:ext cx="5432778" cy="5698715"/>
            <a:chOff x="0" y="0"/>
            <a:chExt cx="1430855" cy="1500896"/>
          </a:xfrm>
        </p:grpSpPr>
        <p:sp>
          <p:nvSpPr>
            <p:cNvPr name="Freeform 31" id="31"/>
            <p:cNvSpPr/>
            <p:nvPr/>
          </p:nvSpPr>
          <p:spPr>
            <a:xfrm flipH="false" flipV="false" rot="0">
              <a:off x="0" y="0"/>
              <a:ext cx="1430855" cy="1500896"/>
            </a:xfrm>
            <a:custGeom>
              <a:avLst/>
              <a:gdLst/>
              <a:ahLst/>
              <a:cxnLst/>
              <a:rect r="r" b="b" t="t" l="l"/>
              <a:pathLst>
                <a:path h="1500896" w="1430855">
                  <a:moveTo>
                    <a:pt x="92628" y="0"/>
                  </a:moveTo>
                  <a:lnTo>
                    <a:pt x="1338228" y="0"/>
                  </a:lnTo>
                  <a:cubicBezTo>
                    <a:pt x="1362794" y="0"/>
                    <a:pt x="1386354" y="9759"/>
                    <a:pt x="1403725" y="27130"/>
                  </a:cubicBezTo>
                  <a:cubicBezTo>
                    <a:pt x="1421096" y="44501"/>
                    <a:pt x="1430855" y="68061"/>
                    <a:pt x="1430855" y="92628"/>
                  </a:cubicBezTo>
                  <a:lnTo>
                    <a:pt x="1430855" y="1408269"/>
                  </a:lnTo>
                  <a:cubicBezTo>
                    <a:pt x="1430855" y="1432835"/>
                    <a:pt x="1421096" y="1456395"/>
                    <a:pt x="1403725" y="1473766"/>
                  </a:cubicBezTo>
                  <a:cubicBezTo>
                    <a:pt x="1386354" y="1491137"/>
                    <a:pt x="1362794" y="1500896"/>
                    <a:pt x="1338228" y="1500896"/>
                  </a:cubicBezTo>
                  <a:lnTo>
                    <a:pt x="92628" y="1500896"/>
                  </a:lnTo>
                  <a:cubicBezTo>
                    <a:pt x="68061" y="1500896"/>
                    <a:pt x="44501" y="1491137"/>
                    <a:pt x="27130" y="1473766"/>
                  </a:cubicBezTo>
                  <a:cubicBezTo>
                    <a:pt x="9759" y="1456395"/>
                    <a:pt x="0" y="1432835"/>
                    <a:pt x="0" y="1408269"/>
                  </a:cubicBezTo>
                  <a:lnTo>
                    <a:pt x="0" y="92628"/>
                  </a:lnTo>
                  <a:cubicBezTo>
                    <a:pt x="0" y="68061"/>
                    <a:pt x="9759" y="44501"/>
                    <a:pt x="27130" y="27130"/>
                  </a:cubicBezTo>
                  <a:cubicBezTo>
                    <a:pt x="44501" y="9759"/>
                    <a:pt x="68061" y="0"/>
                    <a:pt x="92628" y="0"/>
                  </a:cubicBezTo>
                  <a:close/>
                </a:path>
              </a:pathLst>
            </a:custGeom>
            <a:solidFill>
              <a:srgbClr val="000000">
                <a:alpha val="0"/>
              </a:srgbClr>
            </a:solidFill>
            <a:ln w="28575" cap="rnd">
              <a:solidFill>
                <a:srgbClr val="795C32"/>
              </a:solidFill>
              <a:prstDash val="solid"/>
              <a:round/>
            </a:ln>
          </p:spPr>
        </p:sp>
        <p:sp>
          <p:nvSpPr>
            <p:cNvPr name="TextBox 32" id="32"/>
            <p:cNvSpPr txBox="true"/>
            <p:nvPr/>
          </p:nvSpPr>
          <p:spPr>
            <a:xfrm>
              <a:off x="0" y="-47625"/>
              <a:ext cx="1430855" cy="1548521"/>
            </a:xfrm>
            <a:prstGeom prst="rect">
              <a:avLst/>
            </a:prstGeom>
          </p:spPr>
          <p:txBody>
            <a:bodyPr anchor="ctr" rtlCol="false" tIns="50800" lIns="50800" bIns="50800" rIns="50800"/>
            <a:lstStyle/>
            <a:p>
              <a:pPr algn="ctr">
                <a:lnSpc>
                  <a:spcPts val="2659"/>
                </a:lnSpc>
              </a:pPr>
            </a:p>
          </p:txBody>
        </p:sp>
      </p:grpSp>
      <p:sp>
        <p:nvSpPr>
          <p:cNvPr name="TextBox 33" id="33"/>
          <p:cNvSpPr txBox="true"/>
          <p:nvPr/>
        </p:nvSpPr>
        <p:spPr>
          <a:xfrm rot="0">
            <a:off x="5131419" y="1324371"/>
            <a:ext cx="1809164" cy="1453999"/>
          </a:xfrm>
          <a:prstGeom prst="rect">
            <a:avLst/>
          </a:prstGeom>
        </p:spPr>
        <p:txBody>
          <a:bodyPr anchor="t" rtlCol="false" tIns="0" lIns="0" bIns="0" rIns="0">
            <a:spAutoFit/>
          </a:bodyPr>
          <a:lstStyle/>
          <a:p>
            <a:pPr algn="ctr">
              <a:lnSpc>
                <a:spcPts val="10683"/>
              </a:lnSpc>
            </a:pPr>
            <a:r>
              <a:rPr lang="en-US" sz="7630">
                <a:solidFill>
                  <a:srgbClr val="373737"/>
                </a:solidFill>
                <a:latin typeface="เอฟซี เรนโบว์"/>
              </a:rPr>
              <a:t>4</a:t>
            </a:r>
          </a:p>
        </p:txBody>
      </p:sp>
      <p:sp>
        <p:nvSpPr>
          <p:cNvPr name="TextBox 34" id="34"/>
          <p:cNvSpPr txBox="true"/>
          <p:nvPr/>
        </p:nvSpPr>
        <p:spPr>
          <a:xfrm rot="0">
            <a:off x="11166782" y="1214060"/>
            <a:ext cx="1809164" cy="1453999"/>
          </a:xfrm>
          <a:prstGeom prst="rect">
            <a:avLst/>
          </a:prstGeom>
        </p:spPr>
        <p:txBody>
          <a:bodyPr anchor="t" rtlCol="false" tIns="0" lIns="0" bIns="0" rIns="0">
            <a:spAutoFit/>
          </a:bodyPr>
          <a:lstStyle/>
          <a:p>
            <a:pPr algn="ctr">
              <a:lnSpc>
                <a:spcPts val="10683"/>
              </a:lnSpc>
            </a:pPr>
            <a:r>
              <a:rPr lang="en-US" sz="7630">
                <a:solidFill>
                  <a:srgbClr val="373737"/>
                </a:solidFill>
                <a:latin typeface="เอฟซี เรนโบว์"/>
              </a:rPr>
              <a:t>5</a:t>
            </a:r>
          </a:p>
        </p:txBody>
      </p:sp>
      <p:sp>
        <p:nvSpPr>
          <p:cNvPr name="TextBox 35" id="35"/>
          <p:cNvSpPr txBox="true"/>
          <p:nvPr/>
        </p:nvSpPr>
        <p:spPr>
          <a:xfrm rot="0">
            <a:off x="4115959" y="3703935"/>
            <a:ext cx="3109132" cy="3473081"/>
          </a:xfrm>
          <a:prstGeom prst="rect">
            <a:avLst/>
          </a:prstGeom>
        </p:spPr>
        <p:txBody>
          <a:bodyPr anchor="t" rtlCol="false" tIns="0" lIns="0" bIns="0" rIns="0">
            <a:spAutoFit/>
          </a:bodyPr>
          <a:lstStyle/>
          <a:p>
            <a:pPr algn="ctr">
              <a:lnSpc>
                <a:spcPts val="3897"/>
              </a:lnSpc>
            </a:pPr>
            <a:r>
              <a:rPr lang="en-US" sz="2784">
                <a:solidFill>
                  <a:srgbClr val="373737"/>
                </a:solidFill>
                <a:latin typeface="เอฟซี เรนโบว์"/>
              </a:rPr>
              <a:t>ABILITY TO JUGGLE EXTRA-CURRICULAR ACTIVITIES WITH INCREASED ACADEMIC DEMANDS</a:t>
            </a:r>
          </a:p>
        </p:txBody>
      </p:sp>
      <p:sp>
        <p:nvSpPr>
          <p:cNvPr name="TextBox 36" id="36"/>
          <p:cNvSpPr txBox="true"/>
          <p:nvPr/>
        </p:nvSpPr>
        <p:spPr>
          <a:xfrm rot="0">
            <a:off x="9730245" y="3284344"/>
            <a:ext cx="4682237" cy="5186023"/>
          </a:xfrm>
          <a:prstGeom prst="rect">
            <a:avLst/>
          </a:prstGeom>
        </p:spPr>
        <p:txBody>
          <a:bodyPr anchor="t" rtlCol="false" tIns="0" lIns="0" bIns="0" rIns="0">
            <a:spAutoFit/>
          </a:bodyPr>
          <a:lstStyle/>
          <a:p>
            <a:pPr algn="ctr">
              <a:lnSpc>
                <a:spcPts val="3431"/>
              </a:lnSpc>
            </a:pPr>
            <a:r>
              <a:rPr lang="en-US" sz="2450">
                <a:solidFill>
                  <a:srgbClr val="373737"/>
                </a:solidFill>
                <a:latin typeface="เอฟซี เรนโบว์"/>
              </a:rPr>
              <a:t>HELP YOUR STUDENT EVALUATE WHERE THEY FALL IN RELATION TO THESE CRITICAL CHARACTERISTICS FOR SUCCESS. SOME STUDENTS ARE NOT READY FOR THIS INCREASED RESPONSIBILITY AS JUNIORS AND DECIDE IT’S MORE APPROPRIATE TO WAIT UNTIL THEIR SENIOR YEAR. THAT’S PERFECTLY OK.</a:t>
            </a:r>
          </a:p>
        </p:txBody>
      </p:sp>
      <p:sp>
        <p:nvSpPr>
          <p:cNvPr name="Freeform 37" id="37"/>
          <p:cNvSpPr/>
          <p:nvPr/>
        </p:nvSpPr>
        <p:spPr>
          <a:xfrm flipH="false" flipV="false" rot="1361156">
            <a:off x="14219877" y="100018"/>
            <a:ext cx="2466841" cy="2480370"/>
          </a:xfrm>
          <a:custGeom>
            <a:avLst/>
            <a:gdLst/>
            <a:ahLst/>
            <a:cxnLst/>
            <a:rect r="r" b="b" t="t" l="l"/>
            <a:pathLst>
              <a:path h="2480370" w="2466841">
                <a:moveTo>
                  <a:pt x="0" y="0"/>
                </a:moveTo>
                <a:lnTo>
                  <a:pt x="2466841" y="0"/>
                </a:lnTo>
                <a:lnTo>
                  <a:pt x="2466841" y="2480370"/>
                </a:lnTo>
                <a:lnTo>
                  <a:pt x="0" y="248037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795C32"/>
        </a:solidFill>
      </p:bgPr>
    </p:bg>
    <p:spTree>
      <p:nvGrpSpPr>
        <p:cNvPr id="1" name=""/>
        <p:cNvGrpSpPr/>
        <p:nvPr/>
      </p:nvGrpSpPr>
      <p:grpSpPr>
        <a:xfrm>
          <a:off x="0" y="0"/>
          <a:ext cx="0" cy="0"/>
          <a:chOff x="0" y="0"/>
          <a:chExt cx="0" cy="0"/>
        </a:xfrm>
      </p:grpSpPr>
      <p:grpSp>
        <p:nvGrpSpPr>
          <p:cNvPr name="Group 2" id="2"/>
          <p:cNvGrpSpPr/>
          <p:nvPr/>
        </p:nvGrpSpPr>
        <p:grpSpPr>
          <a:xfrm rot="0">
            <a:off x="-1622303" y="0"/>
            <a:ext cx="14938563" cy="13787502"/>
            <a:chOff x="0" y="0"/>
            <a:chExt cx="19918083" cy="18383336"/>
          </a:xfrm>
        </p:grpSpPr>
        <p:grpSp>
          <p:nvGrpSpPr>
            <p:cNvPr name="Group 3" id="3"/>
            <p:cNvGrpSpPr/>
            <p:nvPr/>
          </p:nvGrpSpPr>
          <p:grpSpPr>
            <a:xfrm rot="0">
              <a:off x="0" y="0"/>
              <a:ext cx="19217676" cy="18383336"/>
              <a:chOff x="0" y="0"/>
              <a:chExt cx="3796084" cy="3631276"/>
            </a:xfrm>
          </p:grpSpPr>
          <p:sp>
            <p:nvSpPr>
              <p:cNvPr name="Freeform 4" id="4"/>
              <p:cNvSpPr/>
              <p:nvPr/>
            </p:nvSpPr>
            <p:spPr>
              <a:xfrm flipH="false" flipV="false" rot="0">
                <a:off x="0" y="0"/>
                <a:ext cx="3796084" cy="3631276"/>
              </a:xfrm>
              <a:custGeom>
                <a:avLst/>
                <a:gdLst/>
                <a:ahLst/>
                <a:cxnLst/>
                <a:rect r="r" b="b" t="t" l="l"/>
                <a:pathLst>
                  <a:path h="3631276" w="3796084">
                    <a:moveTo>
                      <a:pt x="0" y="0"/>
                    </a:moveTo>
                    <a:lnTo>
                      <a:pt x="3796084" y="0"/>
                    </a:lnTo>
                    <a:lnTo>
                      <a:pt x="3796084" y="3631276"/>
                    </a:lnTo>
                    <a:lnTo>
                      <a:pt x="0" y="3631276"/>
                    </a:lnTo>
                    <a:close/>
                  </a:path>
                </a:pathLst>
              </a:custGeom>
              <a:solidFill>
                <a:srgbClr val="FFFFFF"/>
              </a:solidFill>
            </p:spPr>
          </p:sp>
          <p:sp>
            <p:nvSpPr>
              <p:cNvPr name="TextBox 5" id="5"/>
              <p:cNvSpPr txBox="true"/>
              <p:nvPr/>
            </p:nvSpPr>
            <p:spPr>
              <a:xfrm>
                <a:off x="0" y="-47625"/>
                <a:ext cx="3796084" cy="367890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true" flipV="false" rot="0">
              <a:off x="18151877" y="0"/>
              <a:ext cx="1766206" cy="14078456"/>
            </a:xfrm>
            <a:custGeom>
              <a:avLst/>
              <a:gdLst/>
              <a:ahLst/>
              <a:cxnLst/>
              <a:rect r="r" b="b" t="t" l="l"/>
              <a:pathLst>
                <a:path h="14078456" w="1766206">
                  <a:moveTo>
                    <a:pt x="1766206" y="0"/>
                  </a:moveTo>
                  <a:lnTo>
                    <a:pt x="0" y="0"/>
                  </a:lnTo>
                  <a:lnTo>
                    <a:pt x="0" y="14078456"/>
                  </a:lnTo>
                  <a:lnTo>
                    <a:pt x="1766206" y="14078456"/>
                  </a:lnTo>
                  <a:lnTo>
                    <a:pt x="1766206"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7" id="7"/>
          <p:cNvGrpSpPr/>
          <p:nvPr/>
        </p:nvGrpSpPr>
        <p:grpSpPr>
          <a:xfrm rot="0">
            <a:off x="597379" y="2483464"/>
            <a:ext cx="10849881" cy="7256468"/>
            <a:chOff x="0" y="0"/>
            <a:chExt cx="2857582" cy="1911169"/>
          </a:xfrm>
        </p:grpSpPr>
        <p:sp>
          <p:nvSpPr>
            <p:cNvPr name="Freeform 8" id="8"/>
            <p:cNvSpPr/>
            <p:nvPr/>
          </p:nvSpPr>
          <p:spPr>
            <a:xfrm flipH="false" flipV="false" rot="0">
              <a:off x="0" y="0"/>
              <a:ext cx="2857582" cy="1911169"/>
            </a:xfrm>
            <a:custGeom>
              <a:avLst/>
              <a:gdLst/>
              <a:ahLst/>
              <a:cxnLst/>
              <a:rect r="r" b="b" t="t" l="l"/>
              <a:pathLst>
                <a:path h="1911169" w="2857582">
                  <a:moveTo>
                    <a:pt x="46381" y="0"/>
                  </a:moveTo>
                  <a:lnTo>
                    <a:pt x="2811201" y="0"/>
                  </a:lnTo>
                  <a:cubicBezTo>
                    <a:pt x="2823502" y="0"/>
                    <a:pt x="2835299" y="4887"/>
                    <a:pt x="2843997" y="13585"/>
                  </a:cubicBezTo>
                  <a:cubicBezTo>
                    <a:pt x="2852695" y="22283"/>
                    <a:pt x="2857582" y="34080"/>
                    <a:pt x="2857582" y="46381"/>
                  </a:cubicBezTo>
                  <a:lnTo>
                    <a:pt x="2857582" y="1864788"/>
                  </a:lnTo>
                  <a:cubicBezTo>
                    <a:pt x="2857582" y="1890403"/>
                    <a:pt x="2836816" y="1911169"/>
                    <a:pt x="2811201" y="1911169"/>
                  </a:cubicBezTo>
                  <a:lnTo>
                    <a:pt x="46381" y="1911169"/>
                  </a:lnTo>
                  <a:cubicBezTo>
                    <a:pt x="34080" y="1911169"/>
                    <a:pt x="22283" y="1906282"/>
                    <a:pt x="13585" y="1897584"/>
                  </a:cubicBezTo>
                  <a:cubicBezTo>
                    <a:pt x="4887" y="1888886"/>
                    <a:pt x="0" y="1877089"/>
                    <a:pt x="0" y="1864788"/>
                  </a:cubicBezTo>
                  <a:lnTo>
                    <a:pt x="0" y="46381"/>
                  </a:lnTo>
                  <a:cubicBezTo>
                    <a:pt x="0" y="34080"/>
                    <a:pt x="4887" y="22283"/>
                    <a:pt x="13585" y="13585"/>
                  </a:cubicBezTo>
                  <a:cubicBezTo>
                    <a:pt x="22283" y="4887"/>
                    <a:pt x="34080" y="0"/>
                    <a:pt x="46381" y="0"/>
                  </a:cubicBezTo>
                  <a:close/>
                </a:path>
              </a:pathLst>
            </a:custGeom>
            <a:solidFill>
              <a:srgbClr val="000000">
                <a:alpha val="0"/>
              </a:srgbClr>
            </a:solidFill>
            <a:ln w="28575" cap="rnd">
              <a:solidFill>
                <a:srgbClr val="795C32"/>
              </a:solidFill>
              <a:prstDash val="solid"/>
              <a:round/>
            </a:ln>
          </p:spPr>
        </p:sp>
        <p:sp>
          <p:nvSpPr>
            <p:cNvPr name="TextBox 9" id="9"/>
            <p:cNvSpPr txBox="true"/>
            <p:nvPr/>
          </p:nvSpPr>
          <p:spPr>
            <a:xfrm>
              <a:off x="0" y="-47625"/>
              <a:ext cx="2857582" cy="1958794"/>
            </a:xfrm>
            <a:prstGeom prst="rect">
              <a:avLst/>
            </a:prstGeom>
          </p:spPr>
          <p:txBody>
            <a:bodyPr anchor="ctr" rtlCol="false" tIns="50800" lIns="50800" bIns="50800" rIns="50800"/>
            <a:lstStyle/>
            <a:p>
              <a:pPr algn="ctr">
                <a:lnSpc>
                  <a:spcPts val="2659"/>
                </a:lnSpc>
              </a:pPr>
            </a:p>
          </p:txBody>
        </p:sp>
      </p:grpSp>
      <p:sp>
        <p:nvSpPr>
          <p:cNvPr name="Freeform 10" id="10"/>
          <p:cNvSpPr/>
          <p:nvPr/>
        </p:nvSpPr>
        <p:spPr>
          <a:xfrm flipH="true" flipV="false" rot="0">
            <a:off x="9636570" y="642554"/>
            <a:ext cx="1082327" cy="1359281"/>
          </a:xfrm>
          <a:custGeom>
            <a:avLst/>
            <a:gdLst/>
            <a:ahLst/>
            <a:cxnLst/>
            <a:rect r="r" b="b" t="t" l="l"/>
            <a:pathLst>
              <a:path h="1359281" w="1082327">
                <a:moveTo>
                  <a:pt x="1082327" y="0"/>
                </a:moveTo>
                <a:lnTo>
                  <a:pt x="0" y="0"/>
                </a:lnTo>
                <a:lnTo>
                  <a:pt x="0" y="1359280"/>
                </a:lnTo>
                <a:lnTo>
                  <a:pt x="1082327" y="1359280"/>
                </a:lnTo>
                <a:lnTo>
                  <a:pt x="1082327"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247777" y="771269"/>
            <a:ext cx="1082327" cy="1359281"/>
          </a:xfrm>
          <a:custGeom>
            <a:avLst/>
            <a:gdLst/>
            <a:ahLst/>
            <a:cxnLst/>
            <a:rect r="r" b="b" t="t" l="l"/>
            <a:pathLst>
              <a:path h="1359281" w="1082327">
                <a:moveTo>
                  <a:pt x="0" y="0"/>
                </a:moveTo>
                <a:lnTo>
                  <a:pt x="1082328" y="0"/>
                </a:lnTo>
                <a:lnTo>
                  <a:pt x="1082328" y="1359281"/>
                </a:lnTo>
                <a:lnTo>
                  <a:pt x="0" y="135928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828762" y="2812035"/>
            <a:ext cx="10199966" cy="5774786"/>
          </a:xfrm>
          <a:prstGeom prst="rect">
            <a:avLst/>
          </a:prstGeom>
        </p:spPr>
        <p:txBody>
          <a:bodyPr anchor="t" rtlCol="false" tIns="0" lIns="0" bIns="0" rIns="0">
            <a:spAutoFit/>
          </a:bodyPr>
          <a:lstStyle/>
          <a:p>
            <a:pPr marL="868180" indent="-434090" lvl="1">
              <a:lnSpc>
                <a:spcPts val="5629"/>
              </a:lnSpc>
              <a:buFont typeface="Arial"/>
              <a:buChar char="•"/>
            </a:pPr>
            <a:r>
              <a:rPr lang="en-US" sz="4021">
                <a:solidFill>
                  <a:srgbClr val="795C32"/>
                </a:solidFill>
                <a:latin typeface="เอฟซี เรนโบว์ Bold"/>
              </a:rPr>
              <a:t>ACADEMIC DUAL CREDIT  </a:t>
            </a:r>
          </a:p>
          <a:p>
            <a:pPr marL="1736361" indent="-578787" lvl="2">
              <a:lnSpc>
                <a:spcPts val="5629"/>
              </a:lnSpc>
              <a:buFont typeface="Arial"/>
              <a:buChar char="⚬"/>
            </a:pPr>
            <a:r>
              <a:rPr lang="en-US" sz="4021">
                <a:solidFill>
                  <a:srgbClr val="373737"/>
                </a:solidFill>
                <a:latin typeface="เอฟซี เรนโบว์"/>
              </a:rPr>
              <a:t>(US HISTORY, SOCIOLOGY, MUSIC APPRECIATION, ETC.) </a:t>
            </a:r>
          </a:p>
          <a:p>
            <a:pPr>
              <a:lnSpc>
                <a:spcPts val="5629"/>
              </a:lnSpc>
            </a:pPr>
          </a:p>
          <a:p>
            <a:pPr marL="868180" indent="-434090" lvl="1">
              <a:lnSpc>
                <a:spcPts val="5629"/>
              </a:lnSpc>
              <a:buFont typeface="Arial"/>
              <a:buChar char="•"/>
            </a:pPr>
            <a:r>
              <a:rPr lang="en-US" sz="4021">
                <a:solidFill>
                  <a:srgbClr val="795C32"/>
                </a:solidFill>
                <a:latin typeface="เอฟซี เรนโบว์ Bold"/>
              </a:rPr>
              <a:t>WORKFORCE DUAL CREDIT  </a:t>
            </a:r>
          </a:p>
          <a:p>
            <a:pPr algn="l" marL="1736361" indent="-578787" lvl="2">
              <a:lnSpc>
                <a:spcPts val="5629"/>
              </a:lnSpc>
              <a:buFont typeface="Arial"/>
              <a:buChar char="⚬"/>
            </a:pPr>
            <a:r>
              <a:rPr lang="en-US" sz="4021">
                <a:solidFill>
                  <a:srgbClr val="373737"/>
                </a:solidFill>
                <a:latin typeface="เอฟซี เรนโบว์"/>
              </a:rPr>
              <a:t>(FIRE ACADEMY &amp; PATIENT CARE TECH)</a:t>
            </a:r>
          </a:p>
          <a:p>
            <a:pPr algn="ctr">
              <a:lnSpc>
                <a:spcPts val="5629"/>
              </a:lnSpc>
            </a:pPr>
          </a:p>
        </p:txBody>
      </p:sp>
      <p:sp>
        <p:nvSpPr>
          <p:cNvPr name="TextBox 13" id="13"/>
          <p:cNvSpPr txBox="true"/>
          <p:nvPr/>
        </p:nvSpPr>
        <p:spPr>
          <a:xfrm rot="0">
            <a:off x="749793" y="292169"/>
            <a:ext cx="10545052" cy="2982282"/>
          </a:xfrm>
          <a:prstGeom prst="rect">
            <a:avLst/>
          </a:prstGeom>
        </p:spPr>
        <p:txBody>
          <a:bodyPr anchor="t" rtlCol="false" tIns="0" lIns="0" bIns="0" rIns="0">
            <a:spAutoFit/>
          </a:bodyPr>
          <a:lstStyle/>
          <a:p>
            <a:pPr algn="ctr">
              <a:lnSpc>
                <a:spcPts val="7949"/>
              </a:lnSpc>
            </a:pPr>
            <a:r>
              <a:rPr lang="en-US" sz="5678">
                <a:solidFill>
                  <a:srgbClr val="373737"/>
                </a:solidFill>
                <a:latin typeface="Paytone One"/>
              </a:rPr>
              <a:t>WHAT ARE THE TYPES OF DUAL CREDIT?</a:t>
            </a:r>
          </a:p>
          <a:p>
            <a:pPr algn="ctr">
              <a:lnSpc>
                <a:spcPts val="7949"/>
              </a:lnSpc>
            </a:pPr>
          </a:p>
        </p:txBody>
      </p:sp>
      <p:sp>
        <p:nvSpPr>
          <p:cNvPr name="Freeform 14" id="14"/>
          <p:cNvSpPr/>
          <p:nvPr/>
        </p:nvSpPr>
        <p:spPr>
          <a:xfrm flipH="false" flipV="false" rot="-1049429">
            <a:off x="14296765" y="5574676"/>
            <a:ext cx="5925070" cy="6817549"/>
          </a:xfrm>
          <a:custGeom>
            <a:avLst/>
            <a:gdLst/>
            <a:ahLst/>
            <a:cxnLst/>
            <a:rect r="r" b="b" t="t" l="l"/>
            <a:pathLst>
              <a:path h="6817549" w="5925070">
                <a:moveTo>
                  <a:pt x="0" y="0"/>
                </a:moveTo>
                <a:lnTo>
                  <a:pt x="5925070" y="0"/>
                </a:lnTo>
                <a:lnTo>
                  <a:pt x="5925070" y="6817549"/>
                </a:lnTo>
                <a:lnTo>
                  <a:pt x="0" y="681754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1074498">
            <a:off x="14322564" y="-1633889"/>
            <a:ext cx="6338431" cy="6939172"/>
          </a:xfrm>
          <a:custGeom>
            <a:avLst/>
            <a:gdLst/>
            <a:ahLst/>
            <a:cxnLst/>
            <a:rect r="r" b="b" t="t" l="l"/>
            <a:pathLst>
              <a:path h="6939172" w="6338431">
                <a:moveTo>
                  <a:pt x="0" y="0"/>
                </a:moveTo>
                <a:lnTo>
                  <a:pt x="6338430" y="0"/>
                </a:lnTo>
                <a:lnTo>
                  <a:pt x="6338430" y="6939172"/>
                </a:lnTo>
                <a:lnTo>
                  <a:pt x="0" y="693917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p:cNvSpPr/>
          <p:nvPr/>
        </p:nvSpPr>
        <p:spPr>
          <a:xfrm flipH="false" flipV="false" rot="-1165491">
            <a:off x="13751474" y="3903315"/>
            <a:ext cx="2466841" cy="2480370"/>
          </a:xfrm>
          <a:custGeom>
            <a:avLst/>
            <a:gdLst/>
            <a:ahLst/>
            <a:cxnLst/>
            <a:rect r="r" b="b" t="t" l="l"/>
            <a:pathLst>
              <a:path h="2480370" w="2466841">
                <a:moveTo>
                  <a:pt x="0" y="0"/>
                </a:moveTo>
                <a:lnTo>
                  <a:pt x="2466841" y="0"/>
                </a:lnTo>
                <a:lnTo>
                  <a:pt x="2466841" y="2480370"/>
                </a:lnTo>
                <a:lnTo>
                  <a:pt x="0" y="248037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DAGAnmEi2R0</dc:identifier>
  <dcterms:modified xsi:type="dcterms:W3CDTF">2011-08-01T06:04:30Z</dcterms:modified>
  <cp:revision>1</cp:revision>
  <dc:title>2024-2025 Dual Meeting</dc:title>
</cp:coreProperties>
</file>